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0.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18" r:id="rId2"/>
    <p:sldId id="329" r:id="rId3"/>
    <p:sldId id="330" r:id="rId4"/>
    <p:sldId id="342" r:id="rId5"/>
    <p:sldId id="343" r:id="rId6"/>
    <p:sldId id="331" r:id="rId7"/>
    <p:sldId id="332" r:id="rId8"/>
    <p:sldId id="333" r:id="rId9"/>
    <p:sldId id="339" r:id="rId10"/>
    <p:sldId id="334" r:id="rId11"/>
    <p:sldId id="335" r:id="rId12"/>
    <p:sldId id="336" r:id="rId13"/>
    <p:sldId id="340" r:id="rId14"/>
    <p:sldId id="345" r:id="rId15"/>
    <p:sldId id="347" r:id="rId16"/>
    <p:sldId id="350" r:id="rId17"/>
    <p:sldId id="363" r:id="rId18"/>
    <p:sldId id="346" r:id="rId19"/>
    <p:sldId id="353" r:id="rId20"/>
    <p:sldId id="354" r:id="rId21"/>
    <p:sldId id="352" r:id="rId22"/>
    <p:sldId id="351" r:id="rId23"/>
    <p:sldId id="357" r:id="rId24"/>
    <p:sldId id="358" r:id="rId25"/>
    <p:sldId id="344" r:id="rId26"/>
    <p:sldId id="338" r:id="rId27"/>
    <p:sldId id="341" r:id="rId28"/>
    <p:sldId id="355" r:id="rId29"/>
    <p:sldId id="359" r:id="rId30"/>
    <p:sldId id="356" r:id="rId31"/>
    <p:sldId id="360" r:id="rId32"/>
    <p:sldId id="361" r:id="rId33"/>
    <p:sldId id="362" r:id="rId34"/>
  </p:sldIdLst>
  <p:sldSz cx="12188825"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08420-E179-47B3-8CFC-CC3CACA6AF20}" v="334" dt="2018-07-31T14:52:27.886"/>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varScale="1">
        <p:scale>
          <a:sx n="114" d="100"/>
          <a:sy n="114" d="100"/>
        </p:scale>
        <p:origin x="414" y="11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 Harry" userId="deb4f1a7d62a5a98" providerId="LiveId" clId="{B65E682A-6398-1D4A-B1BF-D5E2A19642C0}"/>
    <pc:docChg chg="undo custSel modSld">
      <pc:chgData name="Emi Harry" userId="deb4f1a7d62a5a98" providerId="LiveId" clId="{B65E682A-6398-1D4A-B1BF-D5E2A19642C0}" dt="2018-05-15T00:46:03.404" v="79" actId="20577"/>
      <pc:docMkLst>
        <pc:docMk/>
      </pc:docMkLst>
      <pc:sldChg chg="modSp">
        <pc:chgData name="Emi Harry" userId="deb4f1a7d62a5a98" providerId="LiveId" clId="{B65E682A-6398-1D4A-B1BF-D5E2A19642C0}" dt="2018-05-15T00:42:57.625" v="16" actId="20577"/>
        <pc:sldMkLst>
          <pc:docMk/>
          <pc:sldMk cId="2320115561" sldId="318"/>
        </pc:sldMkLst>
        <pc:spChg chg="mod">
          <ac:chgData name="Emi Harry" userId="deb4f1a7d62a5a98" providerId="LiveId" clId="{B65E682A-6398-1D4A-B1BF-D5E2A19642C0}" dt="2018-05-15T00:42:57.625" v="16" actId="20577"/>
          <ac:spMkLst>
            <pc:docMk/>
            <pc:sldMk cId="2320115561" sldId="318"/>
            <ac:spMk id="3" creationId="{00000000-0000-0000-0000-000000000000}"/>
          </ac:spMkLst>
        </pc:spChg>
      </pc:sldChg>
      <pc:sldChg chg="modSp">
        <pc:chgData name="Emi Harry" userId="deb4f1a7d62a5a98" providerId="LiveId" clId="{B65E682A-6398-1D4A-B1BF-D5E2A19642C0}" dt="2018-05-15T00:46:03.404" v="79" actId="20577"/>
        <pc:sldMkLst>
          <pc:docMk/>
          <pc:sldMk cId="1615647250" sldId="339"/>
        </pc:sldMkLst>
        <pc:spChg chg="mod">
          <ac:chgData name="Emi Harry" userId="deb4f1a7d62a5a98" providerId="LiveId" clId="{B65E682A-6398-1D4A-B1BF-D5E2A19642C0}" dt="2018-05-15T00:46:03.404" v="79" actId="20577"/>
          <ac:spMkLst>
            <pc:docMk/>
            <pc:sldMk cId="1615647250" sldId="339"/>
            <ac:spMk id="3" creationId="{00000000-0000-0000-0000-000000000000}"/>
          </ac:spMkLst>
        </pc:spChg>
      </pc:sldChg>
    </pc:docChg>
  </pc:docChgLst>
  <pc:docChgLst>
    <pc:chgData name="Emi Harry" userId="deb4f1a7d62a5a98" providerId="LiveId" clId="{65C58D3E-B57E-44A1-8277-45656EFA396D}"/>
    <pc:docChg chg="undo custSel addSld delSld modSld sldOrd">
      <pc:chgData name="Emi Harry" userId="deb4f1a7d62a5a98" providerId="LiveId" clId="{65C58D3E-B57E-44A1-8277-45656EFA396D}" dt="2018-05-14T19:16:19.431" v="4545" actId="20577"/>
      <pc:docMkLst>
        <pc:docMk/>
      </pc:docMkLst>
      <pc:sldChg chg="addSp delSp modSp setBg">
        <pc:chgData name="Emi Harry" userId="deb4f1a7d62a5a98" providerId="LiveId" clId="{65C58D3E-B57E-44A1-8277-45656EFA396D}" dt="2018-05-13T18:45:25.257" v="1634" actId="113"/>
        <pc:sldMkLst>
          <pc:docMk/>
          <pc:sldMk cId="2193902762" sldId="330"/>
        </pc:sldMkLst>
        <pc:spChg chg="add mod">
          <ac:chgData name="Emi Harry" userId="deb4f1a7d62a5a98" providerId="LiveId" clId="{65C58D3E-B57E-44A1-8277-45656EFA396D}" dt="2018-05-13T18:45:25.257" v="1634" actId="113"/>
          <ac:spMkLst>
            <pc:docMk/>
            <pc:sldMk cId="2193902762" sldId="330"/>
            <ac:spMk id="2" creationId="{94752E26-3B67-4DF6-982C-068D53396F04}"/>
          </ac:spMkLst>
        </pc:spChg>
        <pc:spChg chg="mod">
          <ac:chgData name="Emi Harry" userId="deb4f1a7d62a5a98" providerId="LiveId" clId="{65C58D3E-B57E-44A1-8277-45656EFA396D}" dt="2018-05-13T17:38:08.160" v="48" actId="122"/>
          <ac:spMkLst>
            <pc:docMk/>
            <pc:sldMk cId="2193902762" sldId="330"/>
            <ac:spMk id="13" creationId="{00000000-0000-0000-0000-000000000000}"/>
          </ac:spMkLst>
        </pc:spChg>
        <pc:graphicFrameChg chg="del">
          <ac:chgData name="Emi Harry" userId="deb4f1a7d62a5a98" providerId="LiveId" clId="{65C58D3E-B57E-44A1-8277-45656EFA396D}" dt="2018-05-13T17:37:56.593" v="47" actId="478"/>
          <ac:graphicFrameMkLst>
            <pc:docMk/>
            <pc:sldMk cId="2193902762" sldId="330"/>
            <ac:graphicFrameMk id="7" creationId="{00000000-0000-0000-0000-000000000000}"/>
          </ac:graphicFrameMkLst>
        </pc:graphicFrameChg>
        <pc:picChg chg="add mod">
          <ac:chgData name="Emi Harry" userId="deb4f1a7d62a5a98" providerId="LiveId" clId="{65C58D3E-B57E-44A1-8277-45656EFA396D}" dt="2018-05-13T17:49:42.919" v="323" actId="1076"/>
          <ac:picMkLst>
            <pc:docMk/>
            <pc:sldMk cId="2193902762" sldId="330"/>
            <ac:picMk id="4" creationId="{7F9E27FC-27D2-4D39-B99E-5E898CB7C289}"/>
          </ac:picMkLst>
        </pc:picChg>
      </pc:sldChg>
      <pc:sldChg chg="addSp delSp modSp">
        <pc:chgData name="Emi Harry" userId="deb4f1a7d62a5a98" providerId="LiveId" clId="{65C58D3E-B57E-44A1-8277-45656EFA396D}" dt="2018-05-13T18:49:26.716" v="1729" actId="20577"/>
        <pc:sldMkLst>
          <pc:docMk/>
          <pc:sldMk cId="1447595293" sldId="331"/>
        </pc:sldMkLst>
        <pc:spChg chg="mod">
          <ac:chgData name="Emi Harry" userId="deb4f1a7d62a5a98" providerId="LiveId" clId="{65C58D3E-B57E-44A1-8277-45656EFA396D}" dt="2018-05-13T17:52:11.511" v="378" actId="122"/>
          <ac:spMkLst>
            <pc:docMk/>
            <pc:sldMk cId="1447595293" sldId="331"/>
            <ac:spMk id="2" creationId="{00000000-0000-0000-0000-000000000000}"/>
          </ac:spMkLst>
        </pc:spChg>
        <pc:spChg chg="mod">
          <ac:chgData name="Emi Harry" userId="deb4f1a7d62a5a98" providerId="LiveId" clId="{65C58D3E-B57E-44A1-8277-45656EFA396D}" dt="2018-05-13T18:49:26.716" v="1729" actId="20577"/>
          <ac:spMkLst>
            <pc:docMk/>
            <pc:sldMk cId="1447595293" sldId="331"/>
            <ac:spMk id="3" creationId="{00000000-0000-0000-0000-000000000000}"/>
          </ac:spMkLst>
        </pc:spChg>
        <pc:spChg chg="add del mod">
          <ac:chgData name="Emi Harry" userId="deb4f1a7d62a5a98" providerId="LiveId" clId="{65C58D3E-B57E-44A1-8277-45656EFA396D}" dt="2018-05-13T18:01:50.988" v="380" actId="931"/>
          <ac:spMkLst>
            <pc:docMk/>
            <pc:sldMk cId="1447595293" sldId="331"/>
            <ac:spMk id="5" creationId="{F2495D25-C0D3-4A42-AB25-19C77A627F7E}"/>
          </ac:spMkLst>
        </pc:spChg>
        <pc:graphicFrameChg chg="del">
          <ac:chgData name="Emi Harry" userId="deb4f1a7d62a5a98" providerId="LiveId" clId="{65C58D3E-B57E-44A1-8277-45656EFA396D}" dt="2018-05-13T18:01:37.067" v="379" actId="478"/>
          <ac:graphicFrameMkLst>
            <pc:docMk/>
            <pc:sldMk cId="1447595293" sldId="331"/>
            <ac:graphicFrameMk id="7" creationId="{00000000-0000-0000-0000-000000000000}"/>
          </ac:graphicFrameMkLst>
        </pc:graphicFrameChg>
        <pc:picChg chg="add mod">
          <ac:chgData name="Emi Harry" userId="deb4f1a7d62a5a98" providerId="LiveId" clId="{65C58D3E-B57E-44A1-8277-45656EFA396D}" dt="2018-05-13T18:02:03.040" v="382" actId="14100"/>
          <ac:picMkLst>
            <pc:docMk/>
            <pc:sldMk cId="1447595293" sldId="331"/>
            <ac:picMk id="8" creationId="{CD2219B5-26F8-4012-B5E8-241D7DA1FF59}"/>
          </ac:picMkLst>
        </pc:picChg>
      </pc:sldChg>
      <pc:sldChg chg="addSp delSp modSp setBg">
        <pc:chgData name="Emi Harry" userId="deb4f1a7d62a5a98" providerId="LiveId" clId="{65C58D3E-B57E-44A1-8277-45656EFA396D}" dt="2018-05-13T18:38:09.671" v="1230" actId="20577"/>
        <pc:sldMkLst>
          <pc:docMk/>
          <pc:sldMk cId="3998328905" sldId="332"/>
        </pc:sldMkLst>
        <pc:spChg chg="mod">
          <ac:chgData name="Emi Harry" userId="deb4f1a7d62a5a98" providerId="LiveId" clId="{65C58D3E-B57E-44A1-8277-45656EFA396D}" dt="2018-05-13T18:03:16.939" v="447" actId="122"/>
          <ac:spMkLst>
            <pc:docMk/>
            <pc:sldMk cId="3998328905" sldId="332"/>
            <ac:spMk id="2" creationId="{00000000-0000-0000-0000-000000000000}"/>
          </ac:spMkLst>
        </pc:spChg>
        <pc:spChg chg="del mod">
          <ac:chgData name="Emi Harry" userId="deb4f1a7d62a5a98" providerId="LiveId" clId="{65C58D3E-B57E-44A1-8277-45656EFA396D}" dt="2018-05-13T18:34:58.230" v="1219" actId="478"/>
          <ac:spMkLst>
            <pc:docMk/>
            <pc:sldMk cId="3998328905" sldId="332"/>
            <ac:spMk id="3" creationId="{00000000-0000-0000-0000-000000000000}"/>
          </ac:spMkLst>
        </pc:spChg>
        <pc:spChg chg="add mod">
          <ac:chgData name="Emi Harry" userId="deb4f1a7d62a5a98" providerId="LiveId" clId="{65C58D3E-B57E-44A1-8277-45656EFA396D}" dt="2018-05-13T18:35:19.375" v="1223" actId="14100"/>
          <ac:spMkLst>
            <pc:docMk/>
            <pc:sldMk cId="3998328905" sldId="332"/>
            <ac:spMk id="4" creationId="{A0BFCF5D-6917-4B0E-8A18-C530F3EC8419}"/>
          </ac:spMkLst>
        </pc:spChg>
        <pc:spChg chg="add del mod">
          <ac:chgData name="Emi Harry" userId="deb4f1a7d62a5a98" providerId="LiveId" clId="{65C58D3E-B57E-44A1-8277-45656EFA396D}" dt="2018-05-13T18:35:00.347" v="1220" actId="478"/>
          <ac:spMkLst>
            <pc:docMk/>
            <pc:sldMk cId="3998328905" sldId="332"/>
            <ac:spMk id="7" creationId="{C0271F77-7D66-4E2A-9AAD-F5A1E52F5C98}"/>
          </ac:spMkLst>
        </pc:spChg>
        <pc:graphicFrameChg chg="del mod">
          <ac:chgData name="Emi Harry" userId="deb4f1a7d62a5a98" providerId="LiveId" clId="{65C58D3E-B57E-44A1-8277-45656EFA396D}" dt="2018-05-13T18:04:35.922" v="483" actId="478"/>
          <ac:graphicFrameMkLst>
            <pc:docMk/>
            <pc:sldMk cId="3998328905" sldId="332"/>
            <ac:graphicFrameMk id="5" creationId="{00000000-0000-0000-0000-000000000000}"/>
          </ac:graphicFrameMkLst>
        </pc:graphicFrameChg>
        <pc:picChg chg="add mod">
          <ac:chgData name="Emi Harry" userId="deb4f1a7d62a5a98" providerId="LiveId" clId="{65C58D3E-B57E-44A1-8277-45656EFA396D}" dt="2018-05-13T18:37:50.222" v="1229" actId="14100"/>
          <ac:picMkLst>
            <pc:docMk/>
            <pc:sldMk cId="3998328905" sldId="332"/>
            <ac:picMk id="9" creationId="{3D160E63-FD56-4E1B-890F-D0A186A3026F}"/>
          </ac:picMkLst>
        </pc:picChg>
      </pc:sldChg>
      <pc:sldChg chg="modSp ord">
        <pc:chgData name="Emi Harry" userId="deb4f1a7d62a5a98" providerId="LiveId" clId="{65C58D3E-B57E-44A1-8277-45656EFA396D}" dt="2018-05-14T15:12:06" v="3195" actId="20577"/>
        <pc:sldMkLst>
          <pc:docMk/>
          <pc:sldMk cId="3444006904" sldId="333"/>
        </pc:sldMkLst>
        <pc:spChg chg="mod">
          <ac:chgData name="Emi Harry" userId="deb4f1a7d62a5a98" providerId="LiveId" clId="{65C58D3E-B57E-44A1-8277-45656EFA396D}" dt="2018-05-13T18:04:01.102" v="481" actId="20577"/>
          <ac:spMkLst>
            <pc:docMk/>
            <pc:sldMk cId="3444006904" sldId="333"/>
            <ac:spMk id="2" creationId="{00000000-0000-0000-0000-000000000000}"/>
          </ac:spMkLst>
        </pc:spChg>
      </pc:sldChg>
      <pc:sldChg chg="addSp delSp modSp">
        <pc:chgData name="Emi Harry" userId="deb4f1a7d62a5a98" providerId="LiveId" clId="{65C58D3E-B57E-44A1-8277-45656EFA396D}" dt="2018-05-14T13:56:24.509" v="2039" actId="14100"/>
        <pc:sldMkLst>
          <pc:docMk/>
          <pc:sldMk cId="3817187371" sldId="334"/>
        </pc:sldMkLst>
        <pc:spChg chg="mod">
          <ac:chgData name="Emi Harry" userId="deb4f1a7d62a5a98" providerId="LiveId" clId="{65C58D3E-B57E-44A1-8277-45656EFA396D}" dt="2018-05-13T18:08:05.689" v="615" actId="122"/>
          <ac:spMkLst>
            <pc:docMk/>
            <pc:sldMk cId="3817187371" sldId="334"/>
            <ac:spMk id="2" creationId="{00000000-0000-0000-0000-000000000000}"/>
          </ac:spMkLst>
        </pc:spChg>
        <pc:spChg chg="mod">
          <ac:chgData name="Emi Harry" userId="deb4f1a7d62a5a98" providerId="LiveId" clId="{65C58D3E-B57E-44A1-8277-45656EFA396D}" dt="2018-05-14T13:07:53.939" v="2026" actId="242"/>
          <ac:spMkLst>
            <pc:docMk/>
            <pc:sldMk cId="3817187371" sldId="334"/>
            <ac:spMk id="7" creationId="{00000000-0000-0000-0000-000000000000}"/>
          </ac:spMkLst>
        </pc:spChg>
        <pc:spChg chg="del mod">
          <ac:chgData name="Emi Harry" userId="deb4f1a7d62a5a98" providerId="LiveId" clId="{65C58D3E-B57E-44A1-8277-45656EFA396D}" dt="2018-05-14T13:54:12.433" v="2030" actId="931"/>
          <ac:spMkLst>
            <pc:docMk/>
            <pc:sldMk cId="3817187371" sldId="334"/>
            <ac:spMk id="8" creationId="{00000000-0000-0000-0000-000000000000}"/>
          </ac:spMkLst>
        </pc:spChg>
        <pc:spChg chg="mod">
          <ac:chgData name="Emi Harry" userId="deb4f1a7d62a5a98" providerId="LiveId" clId="{65C58D3E-B57E-44A1-8277-45656EFA396D}" dt="2018-05-14T13:55:48.985" v="2036" actId="242"/>
          <ac:spMkLst>
            <pc:docMk/>
            <pc:sldMk cId="3817187371" sldId="334"/>
            <ac:spMk id="9" creationId="{00000000-0000-0000-0000-000000000000}"/>
          </ac:spMkLst>
        </pc:spChg>
        <pc:spChg chg="del">
          <ac:chgData name="Emi Harry" userId="deb4f1a7d62a5a98" providerId="LiveId" clId="{65C58D3E-B57E-44A1-8277-45656EFA396D}" dt="2018-05-14T13:56:10.021" v="2037" actId="931"/>
          <ac:spMkLst>
            <pc:docMk/>
            <pc:sldMk cId="3817187371" sldId="334"/>
            <ac:spMk id="10" creationId="{00000000-0000-0000-0000-000000000000}"/>
          </ac:spMkLst>
        </pc:spChg>
        <pc:picChg chg="add mod">
          <ac:chgData name="Emi Harry" userId="deb4f1a7d62a5a98" providerId="LiveId" clId="{65C58D3E-B57E-44A1-8277-45656EFA396D}" dt="2018-05-14T13:54:12.433" v="2030" actId="931"/>
          <ac:picMkLst>
            <pc:docMk/>
            <pc:sldMk cId="3817187371" sldId="334"/>
            <ac:picMk id="4" creationId="{91468114-1E75-451A-A7B0-5A275621F1F5}"/>
          </ac:picMkLst>
        </pc:picChg>
        <pc:picChg chg="add mod">
          <ac:chgData name="Emi Harry" userId="deb4f1a7d62a5a98" providerId="LiveId" clId="{65C58D3E-B57E-44A1-8277-45656EFA396D}" dt="2018-05-14T13:56:24.509" v="2039" actId="14100"/>
          <ac:picMkLst>
            <pc:docMk/>
            <pc:sldMk cId="3817187371" sldId="334"/>
            <ac:picMk id="6" creationId="{041C398F-A5FE-4849-BFAE-B0580BC3BD20}"/>
          </ac:picMkLst>
        </pc:picChg>
      </pc:sldChg>
      <pc:sldChg chg="addSp modSp">
        <pc:chgData name="Emi Harry" userId="deb4f1a7d62a5a98" providerId="LiveId" clId="{65C58D3E-B57E-44A1-8277-45656EFA396D}" dt="2018-05-14T13:59:08.045" v="2052" actId="14100"/>
        <pc:sldMkLst>
          <pc:docMk/>
          <pc:sldMk cId="102866038" sldId="335"/>
        </pc:sldMkLst>
        <pc:spChg chg="mod">
          <ac:chgData name="Emi Harry" userId="deb4f1a7d62a5a98" providerId="LiveId" clId="{65C58D3E-B57E-44A1-8277-45656EFA396D}" dt="2018-05-13T18:08:45.080" v="664" actId="122"/>
          <ac:spMkLst>
            <pc:docMk/>
            <pc:sldMk cId="102866038" sldId="335"/>
            <ac:spMk id="2" creationId="{00000000-0000-0000-0000-000000000000}"/>
          </ac:spMkLst>
        </pc:spChg>
        <pc:spChg chg="add mod">
          <ac:chgData name="Emi Harry" userId="deb4f1a7d62a5a98" providerId="LiveId" clId="{65C58D3E-B57E-44A1-8277-45656EFA396D}" dt="2018-05-14T13:57:58.052" v="2043" actId="255"/>
          <ac:spMkLst>
            <pc:docMk/>
            <pc:sldMk cId="102866038" sldId="335"/>
            <ac:spMk id="3" creationId="{AB3D37C5-4A6F-4A8C-8253-A6B97D01F303}"/>
          </ac:spMkLst>
        </pc:spChg>
        <pc:picChg chg="add mod">
          <ac:chgData name="Emi Harry" userId="deb4f1a7d62a5a98" providerId="LiveId" clId="{65C58D3E-B57E-44A1-8277-45656EFA396D}" dt="2018-05-14T13:59:08.045" v="2052" actId="14100"/>
          <ac:picMkLst>
            <pc:docMk/>
            <pc:sldMk cId="102866038" sldId="335"/>
            <ac:picMk id="5" creationId="{6CCBA07D-F507-4F22-9681-3E1AA9E996A4}"/>
          </ac:picMkLst>
        </pc:picChg>
      </pc:sldChg>
      <pc:sldChg chg="addSp modSp">
        <pc:chgData name="Emi Harry" userId="deb4f1a7d62a5a98" providerId="LiveId" clId="{65C58D3E-B57E-44A1-8277-45656EFA396D}" dt="2018-05-14T14:00:11.408" v="2060" actId="14100"/>
        <pc:sldMkLst>
          <pc:docMk/>
          <pc:sldMk cId="3216253470" sldId="336"/>
        </pc:sldMkLst>
        <pc:picChg chg="add mod">
          <ac:chgData name="Emi Harry" userId="deb4f1a7d62a5a98" providerId="LiveId" clId="{65C58D3E-B57E-44A1-8277-45656EFA396D}" dt="2018-05-14T14:00:11.408" v="2060" actId="14100"/>
          <ac:picMkLst>
            <pc:docMk/>
            <pc:sldMk cId="3216253470" sldId="336"/>
            <ac:picMk id="3" creationId="{1759DD52-5DFD-4E47-8CBF-4DAE2EF19B20}"/>
          </ac:picMkLst>
        </pc:picChg>
      </pc:sldChg>
      <pc:sldChg chg="addSp delSp modSp setBg">
        <pc:chgData name="Emi Harry" userId="deb4f1a7d62a5a98" providerId="LiveId" clId="{65C58D3E-B57E-44A1-8277-45656EFA396D}" dt="2018-05-13T18:39:27.627" v="1248" actId="20577"/>
        <pc:sldMkLst>
          <pc:docMk/>
          <pc:sldMk cId="577046454" sldId="338"/>
        </pc:sldMkLst>
        <pc:spChg chg="mod">
          <ac:chgData name="Emi Harry" userId="deb4f1a7d62a5a98" providerId="LiveId" clId="{65C58D3E-B57E-44A1-8277-45656EFA396D}" dt="2018-05-13T18:31:47.102" v="1153" actId="20577"/>
          <ac:spMkLst>
            <pc:docMk/>
            <pc:sldMk cId="577046454" sldId="338"/>
            <ac:spMk id="3" creationId="{00000000-0000-0000-0000-000000000000}"/>
          </ac:spMkLst>
        </pc:spChg>
        <pc:spChg chg="del">
          <ac:chgData name="Emi Harry" userId="deb4f1a7d62a5a98" providerId="LiveId" clId="{65C58D3E-B57E-44A1-8277-45656EFA396D}" dt="2018-05-13T18:19:59.563" v="665" actId="931"/>
          <ac:spMkLst>
            <pc:docMk/>
            <pc:sldMk cId="577046454" sldId="338"/>
            <ac:spMk id="5" creationId="{00000000-0000-0000-0000-000000000000}"/>
          </ac:spMkLst>
        </pc:spChg>
        <pc:spChg chg="mod">
          <ac:chgData name="Emi Harry" userId="deb4f1a7d62a5a98" providerId="LiveId" clId="{65C58D3E-B57E-44A1-8277-45656EFA396D}" dt="2018-05-13T18:39:27.627" v="1248" actId="20577"/>
          <ac:spMkLst>
            <pc:docMk/>
            <pc:sldMk cId="577046454" sldId="338"/>
            <ac:spMk id="6" creationId="{00000000-0000-0000-0000-000000000000}"/>
          </ac:spMkLst>
        </pc:spChg>
        <pc:picChg chg="add mod">
          <ac:chgData name="Emi Harry" userId="deb4f1a7d62a5a98" providerId="LiveId" clId="{65C58D3E-B57E-44A1-8277-45656EFA396D}" dt="2018-05-13T18:20:22.910" v="668" actId="14100"/>
          <ac:picMkLst>
            <pc:docMk/>
            <pc:sldMk cId="577046454" sldId="338"/>
            <ac:picMk id="4" creationId="{DF0C0752-7135-47E3-AE9D-CEF3CE372572}"/>
          </ac:picMkLst>
        </pc:picChg>
      </pc:sldChg>
      <pc:sldChg chg="modSp add ord">
        <pc:chgData name="Emi Harry" userId="deb4f1a7d62a5a98" providerId="LiveId" clId="{65C58D3E-B57E-44A1-8277-45656EFA396D}" dt="2018-05-14T13:05:39.877" v="2023" actId="20577"/>
        <pc:sldMkLst>
          <pc:docMk/>
          <pc:sldMk cId="1615647250" sldId="339"/>
        </pc:sldMkLst>
        <pc:spChg chg="mod">
          <ac:chgData name="Emi Harry" userId="deb4f1a7d62a5a98" providerId="LiveId" clId="{65C58D3E-B57E-44A1-8277-45656EFA396D}" dt="2018-05-13T18:07:34.727" v="562" actId="20577"/>
          <ac:spMkLst>
            <pc:docMk/>
            <pc:sldMk cId="1615647250" sldId="339"/>
            <ac:spMk id="2" creationId="{00000000-0000-0000-0000-000000000000}"/>
          </ac:spMkLst>
        </pc:spChg>
        <pc:spChg chg="mod">
          <ac:chgData name="Emi Harry" userId="deb4f1a7d62a5a98" providerId="LiveId" clId="{65C58D3E-B57E-44A1-8277-45656EFA396D}" dt="2018-05-13T18:43:42.833" v="1567" actId="20577"/>
          <ac:spMkLst>
            <pc:docMk/>
            <pc:sldMk cId="1615647250" sldId="339"/>
            <ac:spMk id="3" creationId="{00000000-0000-0000-0000-000000000000}"/>
          </ac:spMkLst>
        </pc:spChg>
        <pc:graphicFrameChg chg="mod">
          <ac:chgData name="Emi Harry" userId="deb4f1a7d62a5a98" providerId="LiveId" clId="{65C58D3E-B57E-44A1-8277-45656EFA396D}" dt="2018-05-14T13:05:39.877" v="2023" actId="20577"/>
          <ac:graphicFrameMkLst>
            <pc:docMk/>
            <pc:sldMk cId="1615647250" sldId="339"/>
            <ac:graphicFrameMk id="5" creationId="{00000000-0000-0000-0000-000000000000}"/>
          </ac:graphicFrameMkLst>
        </pc:graphicFrameChg>
      </pc:sldChg>
      <pc:sldChg chg="addSp modSp add ord">
        <pc:chgData name="Emi Harry" userId="deb4f1a7d62a5a98" providerId="LiveId" clId="{65C58D3E-B57E-44A1-8277-45656EFA396D}" dt="2018-05-14T14:20:27.409" v="2363" actId="1076"/>
        <pc:sldMkLst>
          <pc:docMk/>
          <pc:sldMk cId="168568913" sldId="340"/>
        </pc:sldMkLst>
        <pc:spChg chg="mod">
          <ac:chgData name="Emi Harry" userId="deb4f1a7d62a5a98" providerId="LiveId" clId="{65C58D3E-B57E-44A1-8277-45656EFA396D}" dt="2018-05-14T14:02:17.586" v="2100" actId="20577"/>
          <ac:spMkLst>
            <pc:docMk/>
            <pc:sldMk cId="168568913" sldId="340"/>
            <ac:spMk id="2" creationId="{00000000-0000-0000-0000-000000000000}"/>
          </ac:spMkLst>
        </pc:spChg>
        <pc:spChg chg="add mod">
          <ac:chgData name="Emi Harry" userId="deb4f1a7d62a5a98" providerId="LiveId" clId="{65C58D3E-B57E-44A1-8277-45656EFA396D}" dt="2018-05-14T14:20:27.409" v="2363" actId="1076"/>
          <ac:spMkLst>
            <pc:docMk/>
            <pc:sldMk cId="168568913" sldId="340"/>
            <ac:spMk id="3" creationId="{1E436629-B6FB-41F9-BD13-378DC7401829}"/>
          </ac:spMkLst>
        </pc:spChg>
        <pc:picChg chg="add mod modCrop">
          <ac:chgData name="Emi Harry" userId="deb4f1a7d62a5a98" providerId="LiveId" clId="{65C58D3E-B57E-44A1-8277-45656EFA396D}" dt="2018-05-14T14:20:15.769" v="2361" actId="1076"/>
          <ac:picMkLst>
            <pc:docMk/>
            <pc:sldMk cId="168568913" sldId="340"/>
            <ac:picMk id="5" creationId="{BE5180CE-9454-48E1-91FC-F0526DAE95F2}"/>
          </ac:picMkLst>
        </pc:picChg>
      </pc:sldChg>
      <pc:sldChg chg="delSp modSp add">
        <pc:chgData name="Emi Harry" userId="deb4f1a7d62a5a98" providerId="LiveId" clId="{65C58D3E-B57E-44A1-8277-45656EFA396D}" dt="2018-05-13T18:34:03.704" v="1218" actId="27636"/>
        <pc:sldMkLst>
          <pc:docMk/>
          <pc:sldMk cId="4118684016" sldId="341"/>
        </pc:sldMkLst>
        <pc:spChg chg="mod">
          <ac:chgData name="Emi Harry" userId="deb4f1a7d62a5a98" providerId="LiveId" clId="{65C58D3E-B57E-44A1-8277-45656EFA396D}" dt="2018-05-13T18:33:33.643" v="1214" actId="20577"/>
          <ac:spMkLst>
            <pc:docMk/>
            <pc:sldMk cId="4118684016" sldId="341"/>
            <ac:spMk id="2" creationId="{CDBD2779-E551-4B3E-803E-F09AD2E671C3}"/>
          </ac:spMkLst>
        </pc:spChg>
        <pc:spChg chg="del">
          <ac:chgData name="Emi Harry" userId="deb4f1a7d62a5a98" providerId="LiveId" clId="{65C58D3E-B57E-44A1-8277-45656EFA396D}" dt="2018-05-13T18:33:03.546" v="1201" actId="478"/>
          <ac:spMkLst>
            <pc:docMk/>
            <pc:sldMk cId="4118684016" sldId="341"/>
            <ac:spMk id="3" creationId="{C09674A8-6603-460E-99B4-B9D2F89F468D}"/>
          </ac:spMkLst>
        </pc:spChg>
        <pc:spChg chg="mod">
          <ac:chgData name="Emi Harry" userId="deb4f1a7d62a5a98" providerId="LiveId" clId="{65C58D3E-B57E-44A1-8277-45656EFA396D}" dt="2018-05-13T18:34:03.704" v="1218" actId="27636"/>
          <ac:spMkLst>
            <pc:docMk/>
            <pc:sldMk cId="4118684016" sldId="341"/>
            <ac:spMk id="4" creationId="{73CDE846-AD65-44E9-89AC-B0C9AE99EA85}"/>
          </ac:spMkLst>
        </pc:spChg>
      </pc:sldChg>
      <pc:sldChg chg="addSp modSp add">
        <pc:chgData name="Emi Harry" userId="deb4f1a7d62a5a98" providerId="LiveId" clId="{65C58D3E-B57E-44A1-8277-45656EFA396D}" dt="2018-05-13T18:54:16.437" v="1828" actId="20577"/>
        <pc:sldMkLst>
          <pc:docMk/>
          <pc:sldMk cId="664770553" sldId="342"/>
        </pc:sldMkLst>
        <pc:spChg chg="mod">
          <ac:chgData name="Emi Harry" userId="deb4f1a7d62a5a98" providerId="LiveId" clId="{65C58D3E-B57E-44A1-8277-45656EFA396D}" dt="2018-05-13T18:51:24.514" v="1751" actId="122"/>
          <ac:spMkLst>
            <pc:docMk/>
            <pc:sldMk cId="664770553" sldId="342"/>
            <ac:spMk id="2" creationId="{982C59E9-C77D-402C-91BD-408F68CD2846}"/>
          </ac:spMkLst>
        </pc:spChg>
        <pc:spChg chg="mod">
          <ac:chgData name="Emi Harry" userId="deb4f1a7d62a5a98" providerId="LiveId" clId="{65C58D3E-B57E-44A1-8277-45656EFA396D}" dt="2018-05-13T18:54:16.437" v="1828" actId="20577"/>
          <ac:spMkLst>
            <pc:docMk/>
            <pc:sldMk cId="664770553" sldId="342"/>
            <ac:spMk id="3" creationId="{1236C499-55B2-4261-9AFE-74D94B0AB05E}"/>
          </ac:spMkLst>
        </pc:spChg>
        <pc:picChg chg="add mod">
          <ac:chgData name="Emi Harry" userId="deb4f1a7d62a5a98" providerId="LiveId" clId="{65C58D3E-B57E-44A1-8277-45656EFA396D}" dt="2018-05-13T18:52:46.625" v="1781" actId="14100"/>
          <ac:picMkLst>
            <pc:docMk/>
            <pc:sldMk cId="664770553" sldId="342"/>
            <ac:picMk id="5" creationId="{ADC61481-4B5A-42A8-B5AB-8A8D30CE5872}"/>
          </ac:picMkLst>
        </pc:picChg>
      </pc:sldChg>
      <pc:sldChg chg="addSp modSp add">
        <pc:chgData name="Emi Harry" userId="deb4f1a7d62a5a98" providerId="LiveId" clId="{65C58D3E-B57E-44A1-8277-45656EFA396D}" dt="2018-05-13T19:03:43.986" v="1870" actId="14100"/>
        <pc:sldMkLst>
          <pc:docMk/>
          <pc:sldMk cId="3122659856" sldId="343"/>
        </pc:sldMkLst>
        <pc:spChg chg="mod">
          <ac:chgData name="Emi Harry" userId="deb4f1a7d62a5a98" providerId="LiveId" clId="{65C58D3E-B57E-44A1-8277-45656EFA396D}" dt="2018-05-13T19:01:33.366" v="1831" actId="122"/>
          <ac:spMkLst>
            <pc:docMk/>
            <pc:sldMk cId="3122659856" sldId="343"/>
            <ac:spMk id="2" creationId="{DFF108A0-1851-4BF9-A923-9D37A0A7868E}"/>
          </ac:spMkLst>
        </pc:spChg>
        <pc:spChg chg="mod">
          <ac:chgData name="Emi Harry" userId="deb4f1a7d62a5a98" providerId="LiveId" clId="{65C58D3E-B57E-44A1-8277-45656EFA396D}" dt="2018-05-13T19:02:38.352" v="1863" actId="20577"/>
          <ac:spMkLst>
            <pc:docMk/>
            <pc:sldMk cId="3122659856" sldId="343"/>
            <ac:spMk id="3" creationId="{61163743-C21F-402D-8EE6-2A5E85A3E274}"/>
          </ac:spMkLst>
        </pc:spChg>
        <pc:picChg chg="add mod">
          <ac:chgData name="Emi Harry" userId="deb4f1a7d62a5a98" providerId="LiveId" clId="{65C58D3E-B57E-44A1-8277-45656EFA396D}" dt="2018-05-13T19:03:43.986" v="1870" actId="14100"/>
          <ac:picMkLst>
            <pc:docMk/>
            <pc:sldMk cId="3122659856" sldId="343"/>
            <ac:picMk id="5" creationId="{AC00E579-7B2E-4F76-841C-4DAB4DED643E}"/>
          </ac:picMkLst>
        </pc:picChg>
      </pc:sldChg>
      <pc:sldChg chg="add setBg">
        <pc:chgData name="Emi Harry" userId="deb4f1a7d62a5a98" providerId="LiveId" clId="{65C58D3E-B57E-44A1-8277-45656EFA396D}" dt="2018-05-14T18:19:37.296" v="4526" actId="20577"/>
        <pc:sldMkLst>
          <pc:docMk/>
          <pc:sldMk cId="4074215984" sldId="344"/>
        </pc:sldMkLst>
      </pc:sldChg>
      <pc:sldChg chg="addSp delSp modSp add ord setBg">
        <pc:chgData name="Emi Harry" userId="deb4f1a7d62a5a98" providerId="LiveId" clId="{65C58D3E-B57E-44A1-8277-45656EFA396D}" dt="2018-05-14T18:20:08.919" v="4529" actId="20577"/>
        <pc:sldMkLst>
          <pc:docMk/>
          <pc:sldMk cId="436912496" sldId="345"/>
        </pc:sldMkLst>
        <pc:spChg chg="mod">
          <ac:chgData name="Emi Harry" userId="deb4f1a7d62a5a98" providerId="LiveId" clId="{65C58D3E-B57E-44A1-8277-45656EFA396D}" dt="2018-05-14T14:39:45.548" v="2980" actId="20577"/>
          <ac:spMkLst>
            <pc:docMk/>
            <pc:sldMk cId="436912496" sldId="345"/>
            <ac:spMk id="2" creationId="{00000000-0000-0000-0000-000000000000}"/>
          </ac:spMkLst>
        </pc:spChg>
        <pc:spChg chg="del mod">
          <ac:chgData name="Emi Harry" userId="deb4f1a7d62a5a98" providerId="LiveId" clId="{65C58D3E-B57E-44A1-8277-45656EFA396D}" dt="2018-05-14T14:22:28.155" v="2406" actId="478"/>
          <ac:spMkLst>
            <pc:docMk/>
            <pc:sldMk cId="436912496" sldId="345"/>
            <ac:spMk id="3" creationId="{00000000-0000-0000-0000-000000000000}"/>
          </ac:spMkLst>
        </pc:spChg>
        <pc:spChg chg="add del mod">
          <ac:chgData name="Emi Harry" userId="deb4f1a7d62a5a98" providerId="LiveId" clId="{65C58D3E-B57E-44A1-8277-45656EFA396D}" dt="2018-05-14T14:22:34.539" v="2407" actId="478"/>
          <ac:spMkLst>
            <pc:docMk/>
            <pc:sldMk cId="436912496" sldId="345"/>
            <ac:spMk id="6" creationId="{7FC841FA-3C52-4719-9377-59C909A9C727}"/>
          </ac:spMkLst>
        </pc:spChg>
        <pc:graphicFrameChg chg="mod">
          <ac:chgData name="Emi Harry" userId="deb4f1a7d62a5a98" providerId="LiveId" clId="{65C58D3E-B57E-44A1-8277-45656EFA396D}" dt="2018-05-14T14:33:55.935" v="2957" actId="20577"/>
          <ac:graphicFrameMkLst>
            <pc:docMk/>
            <pc:sldMk cId="436912496" sldId="345"/>
            <ac:graphicFrameMk id="5" creationId="{00000000-0000-0000-0000-000000000000}"/>
          </ac:graphicFrameMkLst>
        </pc:graphicFrameChg>
        <pc:picChg chg="add mod">
          <ac:chgData name="Emi Harry" userId="deb4f1a7d62a5a98" providerId="LiveId" clId="{65C58D3E-B57E-44A1-8277-45656EFA396D}" dt="2018-05-14T15:37:18.285" v="3221" actId="14100"/>
          <ac:picMkLst>
            <pc:docMk/>
            <pc:sldMk cId="436912496" sldId="345"/>
            <ac:picMk id="8" creationId="{DE2117CE-EA5B-41F9-BC16-AA66F762ED95}"/>
          </ac:picMkLst>
        </pc:picChg>
      </pc:sldChg>
      <pc:sldChg chg="addSp modSp add setBg">
        <pc:chgData name="Emi Harry" userId="deb4f1a7d62a5a98" providerId="LiveId" clId="{65C58D3E-B57E-44A1-8277-45656EFA396D}" dt="2018-05-14T18:20:17.997" v="4530" actId="20577"/>
        <pc:sldMkLst>
          <pc:docMk/>
          <pc:sldMk cId="1552730354" sldId="346"/>
        </pc:sldMkLst>
        <pc:spChg chg="mod">
          <ac:chgData name="Emi Harry" userId="deb4f1a7d62a5a98" providerId="LiveId" clId="{65C58D3E-B57E-44A1-8277-45656EFA396D}" dt="2018-05-14T14:39:33.633" v="2978" actId="20577"/>
          <ac:spMkLst>
            <pc:docMk/>
            <pc:sldMk cId="1552730354" sldId="346"/>
            <ac:spMk id="2" creationId="{00000000-0000-0000-0000-000000000000}"/>
          </ac:spMkLst>
        </pc:spChg>
        <pc:graphicFrameChg chg="mod">
          <ac:chgData name="Emi Harry" userId="deb4f1a7d62a5a98" providerId="LiveId" clId="{65C58D3E-B57E-44A1-8277-45656EFA396D}" dt="2018-05-14T14:57:55.818" v="2996" actId="20577"/>
          <ac:graphicFrameMkLst>
            <pc:docMk/>
            <pc:sldMk cId="1552730354" sldId="346"/>
            <ac:graphicFrameMk id="5" creationId="{00000000-0000-0000-0000-000000000000}"/>
          </ac:graphicFrameMkLst>
        </pc:graphicFrameChg>
        <pc:picChg chg="add mod">
          <ac:chgData name="Emi Harry" userId="deb4f1a7d62a5a98" providerId="LiveId" clId="{65C58D3E-B57E-44A1-8277-45656EFA396D}" dt="2018-05-14T15:38:08.046" v="3226" actId="14100"/>
          <ac:picMkLst>
            <pc:docMk/>
            <pc:sldMk cId="1552730354" sldId="346"/>
            <ac:picMk id="4" creationId="{80E9EEE7-525C-43FC-823D-0C3F4D7B3AA0}"/>
          </ac:picMkLst>
        </pc:picChg>
      </pc:sldChg>
      <pc:sldChg chg="addSp delSp modSp add">
        <pc:chgData name="Emi Harry" userId="deb4f1a7d62a5a98" providerId="LiveId" clId="{65C58D3E-B57E-44A1-8277-45656EFA396D}" dt="2018-05-14T15:07:23.539" v="3138" actId="122"/>
        <pc:sldMkLst>
          <pc:docMk/>
          <pc:sldMk cId="3951692563" sldId="347"/>
        </pc:sldMkLst>
        <pc:spChg chg="mod">
          <ac:chgData name="Emi Harry" userId="deb4f1a7d62a5a98" providerId="LiveId" clId="{65C58D3E-B57E-44A1-8277-45656EFA396D}" dt="2018-05-14T15:06:50.220" v="3133" actId="122"/>
          <ac:spMkLst>
            <pc:docMk/>
            <pc:sldMk cId="3951692563" sldId="347"/>
            <ac:spMk id="2" creationId="{47746886-0DC7-45EA-91CB-5FDDCCAEBFA5}"/>
          </ac:spMkLst>
        </pc:spChg>
        <pc:spChg chg="mod">
          <ac:chgData name="Emi Harry" userId="deb4f1a7d62a5a98" providerId="LiveId" clId="{65C58D3E-B57E-44A1-8277-45656EFA396D}" dt="2018-05-14T15:07:23.539" v="3138" actId="122"/>
          <ac:spMkLst>
            <pc:docMk/>
            <pc:sldMk cId="3951692563" sldId="347"/>
            <ac:spMk id="3" creationId="{811B1104-F94B-48FE-A771-D9BC4AB78246}"/>
          </ac:spMkLst>
        </pc:spChg>
        <pc:spChg chg="mod">
          <ac:chgData name="Emi Harry" userId="deb4f1a7d62a5a98" providerId="LiveId" clId="{65C58D3E-B57E-44A1-8277-45656EFA396D}" dt="2018-05-14T15:07:17.508" v="3137" actId="122"/>
          <ac:spMkLst>
            <pc:docMk/>
            <pc:sldMk cId="3951692563" sldId="347"/>
            <ac:spMk id="4" creationId="{AF4B0129-480A-4C95-87A6-5B551AC187BD}"/>
          </ac:spMkLst>
        </pc:spChg>
        <pc:picChg chg="add mod">
          <ac:chgData name="Emi Harry" userId="deb4f1a7d62a5a98" providerId="LiveId" clId="{65C58D3E-B57E-44A1-8277-45656EFA396D}" dt="2018-05-14T15:01:52.378" v="3110" actId="14100"/>
          <ac:picMkLst>
            <pc:docMk/>
            <pc:sldMk cId="3951692563" sldId="347"/>
            <ac:picMk id="6" creationId="{545D6B06-C9C6-4332-9A7C-1095A53968FE}"/>
          </ac:picMkLst>
        </pc:picChg>
        <pc:picChg chg="add del mod">
          <ac:chgData name="Emi Harry" userId="deb4f1a7d62a5a98" providerId="LiveId" clId="{65C58D3E-B57E-44A1-8277-45656EFA396D}" dt="2018-05-14T15:03:30.576" v="3114" actId="478"/>
          <ac:picMkLst>
            <pc:docMk/>
            <pc:sldMk cId="3951692563" sldId="347"/>
            <ac:picMk id="8" creationId="{2343618D-FC3B-4144-9494-9CBF3411A9FB}"/>
          </ac:picMkLst>
        </pc:picChg>
        <pc:picChg chg="add del mod">
          <ac:chgData name="Emi Harry" userId="deb4f1a7d62a5a98" providerId="LiveId" clId="{65C58D3E-B57E-44A1-8277-45656EFA396D}" dt="2018-05-14T15:03:51.255" v="3117" actId="478"/>
          <ac:picMkLst>
            <pc:docMk/>
            <pc:sldMk cId="3951692563" sldId="347"/>
            <ac:picMk id="10" creationId="{AF27BFB3-EDCD-4D23-942F-7EF552F361FD}"/>
          </ac:picMkLst>
        </pc:picChg>
        <pc:picChg chg="add del mod">
          <ac:chgData name="Emi Harry" userId="deb4f1a7d62a5a98" providerId="LiveId" clId="{65C58D3E-B57E-44A1-8277-45656EFA396D}" dt="2018-05-14T15:04:12.963" v="3119" actId="478"/>
          <ac:picMkLst>
            <pc:docMk/>
            <pc:sldMk cId="3951692563" sldId="347"/>
            <ac:picMk id="12" creationId="{1341B21D-8020-413A-8167-158F4D3B3AFB}"/>
          </ac:picMkLst>
        </pc:picChg>
        <pc:picChg chg="add del mod">
          <ac:chgData name="Emi Harry" userId="deb4f1a7d62a5a98" providerId="LiveId" clId="{65C58D3E-B57E-44A1-8277-45656EFA396D}" dt="2018-05-14T15:04:56.300" v="3121" actId="478"/>
          <ac:picMkLst>
            <pc:docMk/>
            <pc:sldMk cId="3951692563" sldId="347"/>
            <ac:picMk id="14" creationId="{99249475-082D-433D-8BF5-6923771BDECE}"/>
          </ac:picMkLst>
        </pc:picChg>
        <pc:picChg chg="add del mod">
          <ac:chgData name="Emi Harry" userId="deb4f1a7d62a5a98" providerId="LiveId" clId="{65C58D3E-B57E-44A1-8277-45656EFA396D}" dt="2018-05-14T15:05:07.950" v="3123" actId="478"/>
          <ac:picMkLst>
            <pc:docMk/>
            <pc:sldMk cId="3951692563" sldId="347"/>
            <ac:picMk id="16" creationId="{47E97608-D4DE-4A50-8E7C-57C5FB0D0415}"/>
          </ac:picMkLst>
        </pc:picChg>
        <pc:picChg chg="add del mod">
          <ac:chgData name="Emi Harry" userId="deb4f1a7d62a5a98" providerId="LiveId" clId="{65C58D3E-B57E-44A1-8277-45656EFA396D}" dt="2018-05-14T15:06:59.471" v="3134" actId="122"/>
          <ac:picMkLst>
            <pc:docMk/>
            <pc:sldMk cId="3951692563" sldId="347"/>
            <ac:picMk id="18" creationId="{F1E92179-DF66-4B67-BE95-4128FC8555DE}"/>
          </ac:picMkLst>
        </pc:picChg>
        <pc:picChg chg="add">
          <ac:chgData name="Emi Harry" userId="deb4f1a7d62a5a98" providerId="LiveId" clId="{65C58D3E-B57E-44A1-8277-45656EFA396D}" dt="2018-05-14T15:07:06.582" v="3136" actId="122"/>
          <ac:picMkLst>
            <pc:docMk/>
            <pc:sldMk cId="3951692563" sldId="347"/>
            <ac:picMk id="19" creationId="{8FAB0752-981D-46FB-BF9D-ADAE11E2EB57}"/>
          </ac:picMkLst>
        </pc:picChg>
      </pc:sldChg>
      <pc:sldChg chg="addSp delSp modSp add ord">
        <pc:chgData name="Emi Harry" userId="deb4f1a7d62a5a98" providerId="LiveId" clId="{65C58D3E-B57E-44A1-8277-45656EFA396D}" dt="2018-05-14T15:43:47.011" v="3255" actId="14100"/>
        <pc:sldMkLst>
          <pc:docMk/>
          <pc:sldMk cId="3562076216" sldId="350"/>
        </pc:sldMkLst>
        <pc:spChg chg="mod">
          <ac:chgData name="Emi Harry" userId="deb4f1a7d62a5a98" providerId="LiveId" clId="{65C58D3E-B57E-44A1-8277-45656EFA396D}" dt="2018-05-14T15:41:14.672" v="3244" actId="20577"/>
          <ac:spMkLst>
            <pc:docMk/>
            <pc:sldMk cId="3562076216" sldId="350"/>
            <ac:spMk id="2" creationId="{47746886-0DC7-45EA-91CB-5FDDCCAEBFA5}"/>
          </ac:spMkLst>
        </pc:spChg>
        <pc:picChg chg="del">
          <ac:chgData name="Emi Harry" userId="deb4f1a7d62a5a98" providerId="LiveId" clId="{65C58D3E-B57E-44A1-8277-45656EFA396D}" dt="2018-05-14T15:41:24.039" v="3245" actId="478"/>
          <ac:picMkLst>
            <pc:docMk/>
            <pc:sldMk cId="3562076216" sldId="350"/>
            <ac:picMk id="6" creationId="{545D6B06-C9C6-4332-9A7C-1095A53968FE}"/>
          </ac:picMkLst>
        </pc:picChg>
        <pc:picChg chg="add mod">
          <ac:chgData name="Emi Harry" userId="deb4f1a7d62a5a98" providerId="LiveId" clId="{65C58D3E-B57E-44A1-8277-45656EFA396D}" dt="2018-05-14T15:42:02.769" v="3248" actId="1076"/>
          <ac:picMkLst>
            <pc:docMk/>
            <pc:sldMk cId="3562076216" sldId="350"/>
            <ac:picMk id="7" creationId="{FE5ED765-6B57-4240-AFAF-C80DE906A8E7}"/>
          </ac:picMkLst>
        </pc:picChg>
        <pc:picChg chg="add mod">
          <ac:chgData name="Emi Harry" userId="deb4f1a7d62a5a98" providerId="LiveId" clId="{65C58D3E-B57E-44A1-8277-45656EFA396D}" dt="2018-05-14T15:43:47.011" v="3255" actId="14100"/>
          <ac:picMkLst>
            <pc:docMk/>
            <pc:sldMk cId="3562076216" sldId="350"/>
            <ac:picMk id="9" creationId="{14E0F948-BD2B-4FAA-8309-482199DA07B1}"/>
          </ac:picMkLst>
        </pc:picChg>
        <pc:picChg chg="del">
          <ac:chgData name="Emi Harry" userId="deb4f1a7d62a5a98" providerId="LiveId" clId="{65C58D3E-B57E-44A1-8277-45656EFA396D}" dt="2018-05-14T15:42:10.848" v="3249" actId="478"/>
          <ac:picMkLst>
            <pc:docMk/>
            <pc:sldMk cId="3562076216" sldId="350"/>
            <ac:picMk id="19" creationId="{8FAB0752-981D-46FB-BF9D-ADAE11E2EB57}"/>
          </ac:picMkLst>
        </pc:picChg>
      </pc:sldChg>
      <pc:sldChg chg="addSp modSp add ord">
        <pc:chgData name="Emi Harry" userId="deb4f1a7d62a5a98" providerId="LiveId" clId="{65C58D3E-B57E-44A1-8277-45656EFA396D}" dt="2018-05-14T17:42:56.008" v="3978" actId="20577"/>
        <pc:sldMkLst>
          <pc:docMk/>
          <pc:sldMk cId="427585467" sldId="351"/>
        </pc:sldMkLst>
        <pc:spChg chg="mod">
          <ac:chgData name="Emi Harry" userId="deb4f1a7d62a5a98" providerId="LiveId" clId="{65C58D3E-B57E-44A1-8277-45656EFA396D}" dt="2018-05-14T15:10:59.861" v="3193" actId="20577"/>
          <ac:spMkLst>
            <pc:docMk/>
            <pc:sldMk cId="427585467" sldId="351"/>
            <ac:spMk id="2" creationId="{33F2417C-B407-4419-B0AF-78A73D0F772A}"/>
          </ac:spMkLst>
        </pc:spChg>
        <pc:spChg chg="mod">
          <ac:chgData name="Emi Harry" userId="deb4f1a7d62a5a98" providerId="LiveId" clId="{65C58D3E-B57E-44A1-8277-45656EFA396D}" dt="2018-05-14T17:42:40.966" v="3976" actId="20577"/>
          <ac:spMkLst>
            <pc:docMk/>
            <pc:sldMk cId="427585467" sldId="351"/>
            <ac:spMk id="3" creationId="{904223AE-D24B-4300-AD5D-87BD531DB8C1}"/>
          </ac:spMkLst>
        </pc:spChg>
        <pc:spChg chg="mod">
          <ac:chgData name="Emi Harry" userId="deb4f1a7d62a5a98" providerId="LiveId" clId="{65C58D3E-B57E-44A1-8277-45656EFA396D}" dt="2018-05-14T17:42:40.966" v="3976" actId="20577"/>
          <ac:spMkLst>
            <pc:docMk/>
            <pc:sldMk cId="427585467" sldId="351"/>
            <ac:spMk id="4" creationId="{C50F260F-76CF-45D1-A2E7-5EA4D6A3C1E7}"/>
          </ac:spMkLst>
        </pc:spChg>
        <pc:spChg chg="add mod">
          <ac:chgData name="Emi Harry" userId="deb4f1a7d62a5a98" providerId="LiveId" clId="{65C58D3E-B57E-44A1-8277-45656EFA396D}" dt="2018-05-14T17:42:56.008" v="3978" actId="20577"/>
          <ac:spMkLst>
            <pc:docMk/>
            <pc:sldMk cId="427585467" sldId="351"/>
            <ac:spMk id="7" creationId="{CBFE6345-FAF1-4B1C-A987-FF8AF1C27C5C}"/>
          </ac:spMkLst>
        </pc:spChg>
        <pc:graphicFrameChg chg="add mod modGraphic">
          <ac:chgData name="Emi Harry" userId="deb4f1a7d62a5a98" providerId="LiveId" clId="{65C58D3E-B57E-44A1-8277-45656EFA396D}" dt="2018-05-14T17:20:12.372" v="3533" actId="14100"/>
          <ac:graphicFrameMkLst>
            <pc:docMk/>
            <pc:sldMk cId="427585467" sldId="351"/>
            <ac:graphicFrameMk id="5" creationId="{04204618-866D-42E5-A786-810127881B8A}"/>
          </ac:graphicFrameMkLst>
        </pc:graphicFrameChg>
        <pc:graphicFrameChg chg="add mod modGraphic">
          <ac:chgData name="Emi Harry" userId="deb4f1a7d62a5a98" providerId="LiveId" clId="{65C58D3E-B57E-44A1-8277-45656EFA396D}" dt="2018-05-14T17:30:34.428" v="3738" actId="14100"/>
          <ac:graphicFrameMkLst>
            <pc:docMk/>
            <pc:sldMk cId="427585467" sldId="351"/>
            <ac:graphicFrameMk id="6" creationId="{00C766D5-4651-4679-9914-2ACD9F7BD644}"/>
          </ac:graphicFrameMkLst>
        </pc:graphicFrameChg>
      </pc:sldChg>
      <pc:sldChg chg="modSp add ord setBg">
        <pc:chgData name="Emi Harry" userId="deb4f1a7d62a5a98" providerId="LiveId" clId="{65C58D3E-B57E-44A1-8277-45656EFA396D}" dt="2018-05-14T18:19:55.625" v="4528" actId="20577"/>
        <pc:sldMkLst>
          <pc:docMk/>
          <pc:sldMk cId="1207699536" sldId="352"/>
        </pc:sldMkLst>
        <pc:spChg chg="mod">
          <ac:chgData name="Emi Harry" userId="deb4f1a7d62a5a98" providerId="LiveId" clId="{65C58D3E-B57E-44A1-8277-45656EFA396D}" dt="2018-05-14T15:13:02.167" v="3216" actId="20577"/>
          <ac:spMkLst>
            <pc:docMk/>
            <pc:sldMk cId="1207699536" sldId="352"/>
            <ac:spMk id="2" creationId="{00000000-0000-0000-0000-000000000000}"/>
          </ac:spMkLst>
        </pc:spChg>
      </pc:sldChg>
      <pc:sldChg chg="addSp modSp add">
        <pc:chgData name="Emi Harry" userId="deb4f1a7d62a5a98" providerId="LiveId" clId="{65C58D3E-B57E-44A1-8277-45656EFA396D}" dt="2018-05-14T16:11:44.922" v="3368" actId="14100"/>
        <pc:sldMkLst>
          <pc:docMk/>
          <pc:sldMk cId="1044819951" sldId="353"/>
        </pc:sldMkLst>
        <pc:spChg chg="mod">
          <ac:chgData name="Emi Harry" userId="deb4f1a7d62a5a98" providerId="LiveId" clId="{65C58D3E-B57E-44A1-8277-45656EFA396D}" dt="2018-05-14T16:04:41.786" v="3292" actId="122"/>
          <ac:spMkLst>
            <pc:docMk/>
            <pc:sldMk cId="1044819951" sldId="353"/>
            <ac:spMk id="2" creationId="{E0EABC7D-8300-40DD-8255-0A87B234D9A2}"/>
          </ac:spMkLst>
        </pc:spChg>
        <pc:spChg chg="mod">
          <ac:chgData name="Emi Harry" userId="deb4f1a7d62a5a98" providerId="LiveId" clId="{65C58D3E-B57E-44A1-8277-45656EFA396D}" dt="2018-05-14T16:10:19.196" v="3360" actId="20577"/>
          <ac:spMkLst>
            <pc:docMk/>
            <pc:sldMk cId="1044819951" sldId="353"/>
            <ac:spMk id="3" creationId="{5CAE433B-DA26-4D81-9522-9D9A1D077B56}"/>
          </ac:spMkLst>
        </pc:spChg>
        <pc:spChg chg="mod">
          <ac:chgData name="Emi Harry" userId="deb4f1a7d62a5a98" providerId="LiveId" clId="{65C58D3E-B57E-44A1-8277-45656EFA396D}" dt="2018-05-14T16:09:24.334" v="3354" actId="20577"/>
          <ac:spMkLst>
            <pc:docMk/>
            <pc:sldMk cId="1044819951" sldId="353"/>
            <ac:spMk id="4" creationId="{EBE65954-CC4A-41D0-9582-8E52779F3E4E}"/>
          </ac:spMkLst>
        </pc:spChg>
        <pc:picChg chg="add mod">
          <ac:chgData name="Emi Harry" userId="deb4f1a7d62a5a98" providerId="LiveId" clId="{65C58D3E-B57E-44A1-8277-45656EFA396D}" dt="2018-05-14T16:11:44.922" v="3368" actId="14100"/>
          <ac:picMkLst>
            <pc:docMk/>
            <pc:sldMk cId="1044819951" sldId="353"/>
            <ac:picMk id="6" creationId="{7ADC6182-CD31-414C-A299-D85AB94D6C41}"/>
          </ac:picMkLst>
        </pc:picChg>
        <pc:picChg chg="add mod">
          <ac:chgData name="Emi Harry" userId="deb4f1a7d62a5a98" providerId="LiveId" clId="{65C58D3E-B57E-44A1-8277-45656EFA396D}" dt="2018-05-14T16:11:35.768" v="3367" actId="14100"/>
          <ac:picMkLst>
            <pc:docMk/>
            <pc:sldMk cId="1044819951" sldId="353"/>
            <ac:picMk id="8" creationId="{0E4307C0-8C9B-4383-A3E7-FE0A211FAB16}"/>
          </ac:picMkLst>
        </pc:picChg>
      </pc:sldChg>
      <pc:sldChg chg="addSp delSp modSp add">
        <pc:chgData name="Emi Harry" userId="deb4f1a7d62a5a98" providerId="LiveId" clId="{65C58D3E-B57E-44A1-8277-45656EFA396D}" dt="2018-05-14T17:17:11.118" v="3481" actId="14100"/>
        <pc:sldMkLst>
          <pc:docMk/>
          <pc:sldMk cId="2992841820" sldId="354"/>
        </pc:sldMkLst>
        <pc:spChg chg="mod">
          <ac:chgData name="Emi Harry" userId="deb4f1a7d62a5a98" providerId="LiveId" clId="{65C58D3E-B57E-44A1-8277-45656EFA396D}" dt="2018-05-14T16:12:43.496" v="3380" actId="122"/>
          <ac:spMkLst>
            <pc:docMk/>
            <pc:sldMk cId="2992841820" sldId="354"/>
            <ac:spMk id="2" creationId="{737B91E0-D586-4345-86ED-AC87B3F27FD6}"/>
          </ac:spMkLst>
        </pc:spChg>
        <pc:spChg chg="mod">
          <ac:chgData name="Emi Harry" userId="deb4f1a7d62a5a98" providerId="LiveId" clId="{65C58D3E-B57E-44A1-8277-45656EFA396D}" dt="2018-05-14T16:13:00.831" v="3396" actId="20577"/>
          <ac:spMkLst>
            <pc:docMk/>
            <pc:sldMk cId="2992841820" sldId="354"/>
            <ac:spMk id="3" creationId="{8C1F22D8-4861-4D8A-8FEF-EE7438944670}"/>
          </ac:spMkLst>
        </pc:spChg>
        <pc:spChg chg="add del mod">
          <ac:chgData name="Emi Harry" userId="deb4f1a7d62a5a98" providerId="LiveId" clId="{65C58D3E-B57E-44A1-8277-45656EFA396D}" dt="2018-05-14T17:16:18.194" v="3472" actId="478"/>
          <ac:spMkLst>
            <pc:docMk/>
            <pc:sldMk cId="2992841820" sldId="354"/>
            <ac:spMk id="4" creationId="{1763CAE8-E6FF-4FDD-AF29-3A27FBB2F511}"/>
          </ac:spMkLst>
        </pc:spChg>
        <pc:spChg chg="add del mod">
          <ac:chgData name="Emi Harry" userId="deb4f1a7d62a5a98" providerId="LiveId" clId="{65C58D3E-B57E-44A1-8277-45656EFA396D}" dt="2018-05-14T17:16:20.944" v="3473" actId="478"/>
          <ac:spMkLst>
            <pc:docMk/>
            <pc:sldMk cId="2992841820" sldId="354"/>
            <ac:spMk id="8" creationId="{1AC948EA-0EF7-4117-AC6D-D9E1312AF0DC}"/>
          </ac:spMkLst>
        </pc:spChg>
        <pc:picChg chg="add del mod modCrop">
          <ac:chgData name="Emi Harry" userId="deb4f1a7d62a5a98" providerId="LiveId" clId="{65C58D3E-B57E-44A1-8277-45656EFA396D}" dt="2018-05-14T16:14:06.372" v="3414" actId="931"/>
          <ac:picMkLst>
            <pc:docMk/>
            <pc:sldMk cId="2992841820" sldId="354"/>
            <ac:picMk id="6" creationId="{06A4075C-BC27-40E3-96E8-F12E9FD85BF5}"/>
          </ac:picMkLst>
        </pc:picChg>
        <pc:picChg chg="add mod modCrop">
          <ac:chgData name="Emi Harry" userId="deb4f1a7d62a5a98" providerId="LiveId" clId="{65C58D3E-B57E-44A1-8277-45656EFA396D}" dt="2018-05-14T17:17:11.118" v="3481" actId="14100"/>
          <ac:picMkLst>
            <pc:docMk/>
            <pc:sldMk cId="2992841820" sldId="354"/>
            <ac:picMk id="10" creationId="{911BC39E-10D0-43B1-8CAC-9396EB594193}"/>
          </ac:picMkLst>
        </pc:picChg>
      </pc:sldChg>
      <pc:sldChg chg="addSp delSp modSp add ord modTransition">
        <pc:chgData name="Emi Harry" userId="deb4f1a7d62a5a98" providerId="LiveId" clId="{65C58D3E-B57E-44A1-8277-45656EFA396D}" dt="2018-05-14T18:20:48.369" v="4531" actId="20577"/>
        <pc:sldMkLst>
          <pc:docMk/>
          <pc:sldMk cId="2333619189" sldId="355"/>
        </pc:sldMkLst>
        <pc:spChg chg="mod">
          <ac:chgData name="Emi Harry" userId="deb4f1a7d62a5a98" providerId="LiveId" clId="{65C58D3E-B57E-44A1-8277-45656EFA396D}" dt="2018-05-14T17:27:41.247" v="3719" actId="20577"/>
          <ac:spMkLst>
            <pc:docMk/>
            <pc:sldMk cId="2333619189" sldId="355"/>
            <ac:spMk id="2" creationId="{059E6AD0-B74B-4CAB-B705-8F49FF5A863F}"/>
          </ac:spMkLst>
        </pc:spChg>
        <pc:spChg chg="add mod">
          <ac:chgData name="Emi Harry" userId="deb4f1a7d62a5a98" providerId="LiveId" clId="{65C58D3E-B57E-44A1-8277-45656EFA396D}" dt="2018-05-14T17:25:00.030" v="3693" actId="20577"/>
          <ac:spMkLst>
            <pc:docMk/>
            <pc:sldMk cId="2333619189" sldId="355"/>
            <ac:spMk id="3" creationId="{5726D0BB-D447-4ADF-943E-22CFF7656F95}"/>
          </ac:spMkLst>
        </pc:spChg>
        <pc:spChg chg="add del mod">
          <ac:chgData name="Emi Harry" userId="deb4f1a7d62a5a98" providerId="LiveId" clId="{65C58D3E-B57E-44A1-8277-45656EFA396D}" dt="2018-05-14T17:27:17.798" v="3705" actId="478"/>
          <ac:spMkLst>
            <pc:docMk/>
            <pc:sldMk cId="2333619189" sldId="355"/>
            <ac:spMk id="6" creationId="{72ADE185-4942-4D4E-9397-C7A86A6CB5AC}"/>
          </ac:spMkLst>
        </pc:spChg>
        <pc:graphicFrameChg chg="add mod modGraphic">
          <ac:chgData name="Emi Harry" userId="deb4f1a7d62a5a98" providerId="LiveId" clId="{65C58D3E-B57E-44A1-8277-45656EFA396D}" dt="2018-05-14T17:34:34.993" v="3911" actId="20577"/>
          <ac:graphicFrameMkLst>
            <pc:docMk/>
            <pc:sldMk cId="2333619189" sldId="355"/>
            <ac:graphicFrameMk id="4" creationId="{8F45CCA0-B2C3-46EC-A443-6D1DF6078B70}"/>
          </ac:graphicFrameMkLst>
        </pc:graphicFrameChg>
        <pc:graphicFrameChg chg="add mod modGraphic">
          <ac:chgData name="Emi Harry" userId="deb4f1a7d62a5a98" providerId="LiveId" clId="{65C58D3E-B57E-44A1-8277-45656EFA396D}" dt="2018-05-14T17:39:06.188" v="3949" actId="14100"/>
          <ac:graphicFrameMkLst>
            <pc:docMk/>
            <pc:sldMk cId="2333619189" sldId="355"/>
            <ac:graphicFrameMk id="5" creationId="{A031C9DD-88C0-413B-BE43-0989E9E60253}"/>
          </ac:graphicFrameMkLst>
        </pc:graphicFrameChg>
        <pc:graphicFrameChg chg="add mod modGraphic">
          <ac:chgData name="Emi Harry" userId="deb4f1a7d62a5a98" providerId="LiveId" clId="{65C58D3E-B57E-44A1-8277-45656EFA396D}" dt="2018-05-14T17:33:59.866" v="3906" actId="14100"/>
          <ac:graphicFrameMkLst>
            <pc:docMk/>
            <pc:sldMk cId="2333619189" sldId="355"/>
            <ac:graphicFrameMk id="7" creationId="{461CA56F-FF10-4472-B19D-D295801E108C}"/>
          </ac:graphicFrameMkLst>
        </pc:graphicFrameChg>
      </pc:sldChg>
      <pc:sldChg chg="addSp delSp modSp add modTransition">
        <pc:chgData name="Emi Harry" userId="deb4f1a7d62a5a98" providerId="LiveId" clId="{65C58D3E-B57E-44A1-8277-45656EFA396D}" dt="2018-05-14T18:21:06.535" v="4533" actId="20577"/>
        <pc:sldMkLst>
          <pc:docMk/>
          <pc:sldMk cId="2200271678" sldId="356"/>
        </pc:sldMkLst>
        <pc:spChg chg="mod">
          <ac:chgData name="Emi Harry" userId="deb4f1a7d62a5a98" providerId="LiveId" clId="{65C58D3E-B57E-44A1-8277-45656EFA396D}" dt="2018-05-14T17:27:55.615" v="3722" actId="20577"/>
          <ac:spMkLst>
            <pc:docMk/>
            <pc:sldMk cId="2200271678" sldId="356"/>
            <ac:spMk id="2" creationId="{CFEFAEB2-3119-4EB3-9A61-CE5396F353D5}"/>
          </ac:spMkLst>
        </pc:spChg>
        <pc:spChg chg="add mod">
          <ac:chgData name="Emi Harry" userId="deb4f1a7d62a5a98" providerId="LiveId" clId="{65C58D3E-B57E-44A1-8277-45656EFA396D}" dt="2018-05-14T17:39:38.127" v="3963" actId="20577"/>
          <ac:spMkLst>
            <pc:docMk/>
            <pc:sldMk cId="2200271678" sldId="356"/>
            <ac:spMk id="3" creationId="{37F220D6-D4FF-4A96-BA96-7A8A38CD255E}"/>
          </ac:spMkLst>
        </pc:spChg>
        <pc:spChg chg="add del">
          <ac:chgData name="Emi Harry" userId="deb4f1a7d62a5a98" providerId="LiveId" clId="{65C58D3E-B57E-44A1-8277-45656EFA396D}" dt="2018-05-14T17:45:30.756" v="3991" actId="478"/>
          <ac:spMkLst>
            <pc:docMk/>
            <pc:sldMk cId="2200271678" sldId="356"/>
            <ac:spMk id="7" creationId="{3940BB5B-39BB-47D1-B030-04D39B21FB09}"/>
          </ac:spMkLst>
        </pc:spChg>
        <pc:graphicFrameChg chg="add mod modGraphic">
          <ac:chgData name="Emi Harry" userId="deb4f1a7d62a5a98" providerId="LiveId" clId="{65C58D3E-B57E-44A1-8277-45656EFA396D}" dt="2018-05-14T17:52:20.367" v="4035" actId="1076"/>
          <ac:graphicFrameMkLst>
            <pc:docMk/>
            <pc:sldMk cId="2200271678" sldId="356"/>
            <ac:graphicFrameMk id="4" creationId="{C63AD9D6-214F-4CB9-A3E4-4D616BD9C532}"/>
          </ac:graphicFrameMkLst>
        </pc:graphicFrameChg>
        <pc:graphicFrameChg chg="add mod modGraphic">
          <ac:chgData name="Emi Harry" userId="deb4f1a7d62a5a98" providerId="LiveId" clId="{65C58D3E-B57E-44A1-8277-45656EFA396D}" dt="2018-05-14T17:52:33.967" v="4037" actId="14100"/>
          <ac:graphicFrameMkLst>
            <pc:docMk/>
            <pc:sldMk cId="2200271678" sldId="356"/>
            <ac:graphicFrameMk id="5" creationId="{C8B76BBA-A1DB-4DDB-9042-14B289A4BEDD}"/>
          </ac:graphicFrameMkLst>
        </pc:graphicFrameChg>
        <pc:graphicFrameChg chg="add del">
          <ac:chgData name="Emi Harry" userId="deb4f1a7d62a5a98" providerId="LiveId" clId="{65C58D3E-B57E-44A1-8277-45656EFA396D}" dt="2018-05-14T17:45:30.756" v="3991" actId="478"/>
          <ac:graphicFrameMkLst>
            <pc:docMk/>
            <pc:sldMk cId="2200271678" sldId="356"/>
            <ac:graphicFrameMk id="6" creationId="{F9C1655C-90E4-4043-B805-7060694CFAF3}"/>
          </ac:graphicFrameMkLst>
        </pc:graphicFrameChg>
        <pc:graphicFrameChg chg="add mod modGraphic">
          <ac:chgData name="Emi Harry" userId="deb4f1a7d62a5a98" providerId="LiveId" clId="{65C58D3E-B57E-44A1-8277-45656EFA396D}" dt="2018-05-14T17:52:28.675" v="4036" actId="14100"/>
          <ac:graphicFrameMkLst>
            <pc:docMk/>
            <pc:sldMk cId="2200271678" sldId="356"/>
            <ac:graphicFrameMk id="8" creationId="{FD39D7F5-EBDC-49B2-9E6D-6AB4D704C9DB}"/>
          </ac:graphicFrameMkLst>
        </pc:graphicFrameChg>
      </pc:sldChg>
      <pc:sldChg chg="addSp delSp modSp add">
        <pc:chgData name="Emi Harry" userId="deb4f1a7d62a5a98" providerId="LiveId" clId="{65C58D3E-B57E-44A1-8277-45656EFA396D}" dt="2018-05-14T17:54:39.091" v="4045" actId="20577"/>
        <pc:sldMkLst>
          <pc:docMk/>
          <pc:sldMk cId="2688613030" sldId="357"/>
        </pc:sldMkLst>
        <pc:spChg chg="mod">
          <ac:chgData name="Emi Harry" userId="deb4f1a7d62a5a98" providerId="LiveId" clId="{65C58D3E-B57E-44A1-8277-45656EFA396D}" dt="2018-05-14T17:31:13.834" v="3755" actId="20577"/>
          <ac:spMkLst>
            <pc:docMk/>
            <pc:sldMk cId="2688613030" sldId="357"/>
            <ac:spMk id="2" creationId="{33F2417C-B407-4419-B0AF-78A73D0F772A}"/>
          </ac:spMkLst>
        </pc:spChg>
        <pc:spChg chg="mod">
          <ac:chgData name="Emi Harry" userId="deb4f1a7d62a5a98" providerId="LiveId" clId="{65C58D3E-B57E-44A1-8277-45656EFA396D}" dt="2018-05-14T17:43:22.180" v="3979" actId="14100"/>
          <ac:spMkLst>
            <pc:docMk/>
            <pc:sldMk cId="2688613030" sldId="357"/>
            <ac:spMk id="3" creationId="{904223AE-D24B-4300-AD5D-87BD531DB8C1}"/>
          </ac:spMkLst>
        </pc:spChg>
        <pc:spChg chg="mod">
          <ac:chgData name="Emi Harry" userId="deb4f1a7d62a5a98" providerId="LiveId" clId="{65C58D3E-B57E-44A1-8277-45656EFA396D}" dt="2018-05-14T17:43:31.840" v="3980" actId="14100"/>
          <ac:spMkLst>
            <pc:docMk/>
            <pc:sldMk cId="2688613030" sldId="357"/>
            <ac:spMk id="4" creationId="{C50F260F-76CF-45D1-A2E7-5EA4D6A3C1E7}"/>
          </ac:spMkLst>
        </pc:spChg>
        <pc:spChg chg="add del mod">
          <ac:chgData name="Emi Harry" userId="deb4f1a7d62a5a98" providerId="LiveId" clId="{65C58D3E-B57E-44A1-8277-45656EFA396D}" dt="2018-05-14T17:44:21.494" v="3983" actId="20577"/>
          <ac:spMkLst>
            <pc:docMk/>
            <pc:sldMk cId="2688613030" sldId="357"/>
            <ac:spMk id="7" creationId="{2604BE52-5471-44D3-822E-3FECE76BB20B}"/>
          </ac:spMkLst>
        </pc:spChg>
        <pc:spChg chg="add mod">
          <ac:chgData name="Emi Harry" userId="deb4f1a7d62a5a98" providerId="LiveId" clId="{65C58D3E-B57E-44A1-8277-45656EFA396D}" dt="2018-05-14T17:54:39.091" v="4045" actId="20577"/>
          <ac:spMkLst>
            <pc:docMk/>
            <pc:sldMk cId="2688613030" sldId="357"/>
            <ac:spMk id="8" creationId="{48B3B25E-A267-461B-A60C-7F94C5DB09D2}"/>
          </ac:spMkLst>
        </pc:spChg>
      </pc:sldChg>
      <pc:sldChg chg="addSp delSp modSp add">
        <pc:chgData name="Emi Harry" userId="deb4f1a7d62a5a98" providerId="LiveId" clId="{65C58D3E-B57E-44A1-8277-45656EFA396D}" dt="2018-05-14T18:18:00.711" v="4525" actId="20577"/>
        <pc:sldMkLst>
          <pc:docMk/>
          <pc:sldMk cId="1867591325" sldId="358"/>
        </pc:sldMkLst>
        <pc:spChg chg="mod">
          <ac:chgData name="Emi Harry" userId="deb4f1a7d62a5a98" providerId="LiveId" clId="{65C58D3E-B57E-44A1-8277-45656EFA396D}" dt="2018-05-14T17:31:57.347" v="3793" actId="122"/>
          <ac:spMkLst>
            <pc:docMk/>
            <pc:sldMk cId="1867591325" sldId="358"/>
            <ac:spMk id="2" creationId="{33F2417C-B407-4419-B0AF-78A73D0F772A}"/>
          </ac:spMkLst>
        </pc:spChg>
        <pc:spChg chg="mod">
          <ac:chgData name="Emi Harry" userId="deb4f1a7d62a5a98" providerId="LiveId" clId="{65C58D3E-B57E-44A1-8277-45656EFA396D}" dt="2018-05-14T17:32:19.300" v="3838" actId="20577"/>
          <ac:spMkLst>
            <pc:docMk/>
            <pc:sldMk cId="1867591325" sldId="358"/>
            <ac:spMk id="3" creationId="{904223AE-D24B-4300-AD5D-87BD531DB8C1}"/>
          </ac:spMkLst>
        </pc:spChg>
        <pc:spChg chg="mod">
          <ac:chgData name="Emi Harry" userId="deb4f1a7d62a5a98" providerId="LiveId" clId="{65C58D3E-B57E-44A1-8277-45656EFA396D}" dt="2018-05-14T18:10:55.967" v="4184" actId="5793"/>
          <ac:spMkLst>
            <pc:docMk/>
            <pc:sldMk cId="1867591325" sldId="358"/>
            <ac:spMk id="4" creationId="{C50F260F-76CF-45D1-A2E7-5EA4D6A3C1E7}"/>
          </ac:spMkLst>
        </pc:spChg>
        <pc:spChg chg="add mod">
          <ac:chgData name="Emi Harry" userId="deb4f1a7d62a5a98" providerId="LiveId" clId="{65C58D3E-B57E-44A1-8277-45656EFA396D}" dt="2018-05-14T18:18:00.711" v="4525" actId="20577"/>
          <ac:spMkLst>
            <pc:docMk/>
            <pc:sldMk cId="1867591325" sldId="358"/>
            <ac:spMk id="9" creationId="{DEA1E724-1670-42C3-87D8-4C327F724C0C}"/>
          </ac:spMkLst>
        </pc:spChg>
        <pc:graphicFrameChg chg="del modGraphic">
          <ac:chgData name="Emi Harry" userId="deb4f1a7d62a5a98" providerId="LiveId" clId="{65C58D3E-B57E-44A1-8277-45656EFA396D}" dt="2018-05-14T17:59:23.299" v="4070" actId="478"/>
          <ac:graphicFrameMkLst>
            <pc:docMk/>
            <pc:sldMk cId="1867591325" sldId="358"/>
            <ac:graphicFrameMk id="5" creationId="{04204618-866D-42E5-A786-810127881B8A}"/>
          </ac:graphicFrameMkLst>
        </pc:graphicFrameChg>
        <pc:graphicFrameChg chg="del">
          <ac:chgData name="Emi Harry" userId="deb4f1a7d62a5a98" providerId="LiveId" clId="{65C58D3E-B57E-44A1-8277-45656EFA396D}" dt="2018-05-14T18:00:07.679" v="4074" actId="478"/>
          <ac:graphicFrameMkLst>
            <pc:docMk/>
            <pc:sldMk cId="1867591325" sldId="358"/>
            <ac:graphicFrameMk id="6" creationId="{00C766D5-4651-4679-9914-2ACD9F7BD644}"/>
          </ac:graphicFrameMkLst>
        </pc:graphicFrameChg>
        <pc:graphicFrameChg chg="add mod modGraphic">
          <ac:chgData name="Emi Harry" userId="deb4f1a7d62a5a98" providerId="LiveId" clId="{65C58D3E-B57E-44A1-8277-45656EFA396D}" dt="2018-05-14T18:12:09.210" v="4189" actId="14100"/>
          <ac:graphicFrameMkLst>
            <pc:docMk/>
            <pc:sldMk cId="1867591325" sldId="358"/>
            <ac:graphicFrameMk id="7" creationId="{812BFF26-F134-41B8-A9FE-BDCD146B4E8E}"/>
          </ac:graphicFrameMkLst>
        </pc:graphicFrameChg>
        <pc:graphicFrameChg chg="add mod modGraphic">
          <ac:chgData name="Emi Harry" userId="deb4f1a7d62a5a98" providerId="LiveId" clId="{65C58D3E-B57E-44A1-8277-45656EFA396D}" dt="2018-05-14T18:12:03.767" v="4188" actId="14100"/>
          <ac:graphicFrameMkLst>
            <pc:docMk/>
            <pc:sldMk cId="1867591325" sldId="358"/>
            <ac:graphicFrameMk id="8" creationId="{482A1058-20BB-4E62-BF87-D4F67D5488F9}"/>
          </ac:graphicFrameMkLst>
        </pc:graphicFrameChg>
      </pc:sldChg>
      <pc:sldChg chg="addSp delSp modSp add modTransition">
        <pc:chgData name="Emi Harry" userId="deb4f1a7d62a5a98" providerId="LiveId" clId="{65C58D3E-B57E-44A1-8277-45656EFA396D}" dt="2018-05-14T18:20:54.462" v="4532" actId="20577"/>
        <pc:sldMkLst>
          <pc:docMk/>
          <pc:sldMk cId="717693726" sldId="359"/>
        </pc:sldMkLst>
        <pc:spChg chg="mod">
          <ac:chgData name="Emi Harry" userId="deb4f1a7d62a5a98" providerId="LiveId" clId="{65C58D3E-B57E-44A1-8277-45656EFA396D}" dt="2018-05-14T17:35:07.189" v="3920" actId="20577"/>
          <ac:spMkLst>
            <pc:docMk/>
            <pc:sldMk cId="717693726" sldId="359"/>
            <ac:spMk id="2" creationId="{059E6AD0-B74B-4CAB-B705-8F49FF5A863F}"/>
          </ac:spMkLst>
        </pc:spChg>
        <pc:spChg chg="mod">
          <ac:chgData name="Emi Harry" userId="deb4f1a7d62a5a98" providerId="LiveId" clId="{65C58D3E-B57E-44A1-8277-45656EFA396D}" dt="2018-05-14T17:38:28.048" v="3947" actId="20577"/>
          <ac:spMkLst>
            <pc:docMk/>
            <pc:sldMk cId="717693726" sldId="359"/>
            <ac:spMk id="3" creationId="{5726D0BB-D447-4ADF-943E-22CFF7656F95}"/>
          </ac:spMkLst>
        </pc:spChg>
        <pc:graphicFrameChg chg="del">
          <ac:chgData name="Emi Harry" userId="deb4f1a7d62a5a98" providerId="LiveId" clId="{65C58D3E-B57E-44A1-8277-45656EFA396D}" dt="2018-05-14T17:35:11.638" v="3921" actId="478"/>
          <ac:graphicFrameMkLst>
            <pc:docMk/>
            <pc:sldMk cId="717693726" sldId="359"/>
            <ac:graphicFrameMk id="4" creationId="{8F45CCA0-B2C3-46EC-A443-6D1DF6078B70}"/>
          </ac:graphicFrameMkLst>
        </pc:graphicFrameChg>
        <pc:graphicFrameChg chg="del">
          <ac:chgData name="Emi Harry" userId="deb4f1a7d62a5a98" providerId="LiveId" clId="{65C58D3E-B57E-44A1-8277-45656EFA396D}" dt="2018-05-14T17:36:27.499" v="3933" actId="478"/>
          <ac:graphicFrameMkLst>
            <pc:docMk/>
            <pc:sldMk cId="717693726" sldId="359"/>
            <ac:graphicFrameMk id="5" creationId="{A031C9DD-88C0-413B-BE43-0989E9E60253}"/>
          </ac:graphicFrameMkLst>
        </pc:graphicFrameChg>
        <pc:graphicFrameChg chg="add mod modGraphic">
          <ac:chgData name="Emi Harry" userId="deb4f1a7d62a5a98" providerId="LiveId" clId="{65C58D3E-B57E-44A1-8277-45656EFA396D}" dt="2018-05-14T17:52:58.968" v="4040" actId="14100"/>
          <ac:graphicFrameMkLst>
            <pc:docMk/>
            <pc:sldMk cId="717693726" sldId="359"/>
            <ac:graphicFrameMk id="6" creationId="{298486EC-CF66-4F29-B0CC-CB1F816146AC}"/>
          </ac:graphicFrameMkLst>
        </pc:graphicFrameChg>
        <pc:graphicFrameChg chg="del">
          <ac:chgData name="Emi Harry" userId="deb4f1a7d62a5a98" providerId="LiveId" clId="{65C58D3E-B57E-44A1-8277-45656EFA396D}" dt="2018-05-14T17:37:16.220" v="3939" actId="478"/>
          <ac:graphicFrameMkLst>
            <pc:docMk/>
            <pc:sldMk cId="717693726" sldId="359"/>
            <ac:graphicFrameMk id="7" creationId="{461CA56F-FF10-4472-B19D-D295801E108C}"/>
          </ac:graphicFrameMkLst>
        </pc:graphicFrameChg>
        <pc:graphicFrameChg chg="add mod modGraphic">
          <ac:chgData name="Emi Harry" userId="deb4f1a7d62a5a98" providerId="LiveId" clId="{65C58D3E-B57E-44A1-8277-45656EFA396D}" dt="2018-05-14T17:53:12.179" v="4042" actId="14100"/>
          <ac:graphicFrameMkLst>
            <pc:docMk/>
            <pc:sldMk cId="717693726" sldId="359"/>
            <ac:graphicFrameMk id="8" creationId="{4161CC73-4C38-48BA-82C0-2D83AB8A9697}"/>
          </ac:graphicFrameMkLst>
        </pc:graphicFrameChg>
        <pc:graphicFrameChg chg="add mod modGraphic">
          <ac:chgData name="Emi Harry" userId="deb4f1a7d62a5a98" providerId="LiveId" clId="{65C58D3E-B57E-44A1-8277-45656EFA396D}" dt="2018-05-14T17:52:52.257" v="4038" actId="1076"/>
          <ac:graphicFrameMkLst>
            <pc:docMk/>
            <pc:sldMk cId="717693726" sldId="359"/>
            <ac:graphicFrameMk id="9" creationId="{0287F2E8-B302-4446-B2D0-226E816F1D20}"/>
          </ac:graphicFrameMkLst>
        </pc:graphicFrameChg>
      </pc:sldChg>
      <pc:sldChg chg="addSp delSp modSp add modTransition">
        <pc:chgData name="Emi Harry" userId="deb4f1a7d62a5a98" providerId="LiveId" clId="{65C58D3E-B57E-44A1-8277-45656EFA396D}" dt="2018-05-14T18:21:06.535" v="4533" actId="20577"/>
        <pc:sldMkLst>
          <pc:docMk/>
          <pc:sldMk cId="1109961736" sldId="360"/>
        </pc:sldMkLst>
        <pc:spChg chg="mod">
          <ac:chgData name="Emi Harry" userId="deb4f1a7d62a5a98" providerId="LiveId" clId="{65C58D3E-B57E-44A1-8277-45656EFA396D}" dt="2018-05-14T17:48:59.454" v="4011" actId="20577"/>
          <ac:spMkLst>
            <pc:docMk/>
            <pc:sldMk cId="1109961736" sldId="360"/>
            <ac:spMk id="2" creationId="{CFEFAEB2-3119-4EB3-9A61-CE5396F353D5}"/>
          </ac:spMkLst>
        </pc:spChg>
        <pc:spChg chg="mod">
          <ac:chgData name="Emi Harry" userId="deb4f1a7d62a5a98" providerId="LiveId" clId="{65C58D3E-B57E-44A1-8277-45656EFA396D}" dt="2018-05-14T17:50:10.822" v="4024" actId="20577"/>
          <ac:spMkLst>
            <pc:docMk/>
            <pc:sldMk cId="1109961736" sldId="360"/>
            <ac:spMk id="3" creationId="{37F220D6-D4FF-4A96-BA96-7A8A38CD255E}"/>
          </ac:spMkLst>
        </pc:spChg>
        <pc:spChg chg="add del">
          <ac:chgData name="Emi Harry" userId="deb4f1a7d62a5a98" providerId="LiveId" clId="{65C58D3E-B57E-44A1-8277-45656EFA396D}" dt="2018-05-14T17:50:05.282" v="4021" actId="20577"/>
          <ac:spMkLst>
            <pc:docMk/>
            <pc:sldMk cId="1109961736" sldId="360"/>
            <ac:spMk id="7" creationId="{F9173AFC-4C66-4C76-9DA5-21B524EA7ACD}"/>
          </ac:spMkLst>
        </pc:spChg>
        <pc:graphicFrameChg chg="del">
          <ac:chgData name="Emi Harry" userId="deb4f1a7d62a5a98" providerId="LiveId" clId="{65C58D3E-B57E-44A1-8277-45656EFA396D}" dt="2018-05-14T17:49:03.620" v="4012" actId="478"/>
          <ac:graphicFrameMkLst>
            <pc:docMk/>
            <pc:sldMk cId="1109961736" sldId="360"/>
            <ac:graphicFrameMk id="4" creationId="{C63AD9D6-214F-4CB9-A3E4-4D616BD9C532}"/>
          </ac:graphicFrameMkLst>
        </pc:graphicFrameChg>
        <pc:graphicFrameChg chg="del modGraphic">
          <ac:chgData name="Emi Harry" userId="deb4f1a7d62a5a98" providerId="LiveId" clId="{65C58D3E-B57E-44A1-8277-45656EFA396D}" dt="2018-05-14T17:49:28.859" v="4018" actId="478"/>
          <ac:graphicFrameMkLst>
            <pc:docMk/>
            <pc:sldMk cId="1109961736" sldId="360"/>
            <ac:graphicFrameMk id="5" creationId="{C8B76BBA-A1DB-4DDB-9042-14B289A4BEDD}"/>
          </ac:graphicFrameMkLst>
        </pc:graphicFrameChg>
        <pc:graphicFrameChg chg="add mod modGraphic">
          <ac:chgData name="Emi Harry" userId="deb4f1a7d62a5a98" providerId="LiveId" clId="{65C58D3E-B57E-44A1-8277-45656EFA396D}" dt="2018-05-14T17:49:15.812" v="4016" actId="1076"/>
          <ac:graphicFrameMkLst>
            <pc:docMk/>
            <pc:sldMk cId="1109961736" sldId="360"/>
            <ac:graphicFrameMk id="6" creationId="{AA8960BF-A98C-4985-8E40-0EFFD349A6DF}"/>
          </ac:graphicFrameMkLst>
        </pc:graphicFrameChg>
        <pc:graphicFrameChg chg="del">
          <ac:chgData name="Emi Harry" userId="deb4f1a7d62a5a98" providerId="LiveId" clId="{65C58D3E-B57E-44A1-8277-45656EFA396D}" dt="2018-05-14T17:49:32.619" v="4019" actId="478"/>
          <ac:graphicFrameMkLst>
            <pc:docMk/>
            <pc:sldMk cId="1109961736" sldId="360"/>
            <ac:graphicFrameMk id="8" creationId="{FD39D7F5-EBDC-49B2-9E6D-6AB4D704C9DB}"/>
          </ac:graphicFrameMkLst>
        </pc:graphicFrameChg>
        <pc:graphicFrameChg chg="add mod modGraphic">
          <ac:chgData name="Emi Harry" userId="deb4f1a7d62a5a98" providerId="LiveId" clId="{65C58D3E-B57E-44A1-8277-45656EFA396D}" dt="2018-05-14T17:50:54.965" v="4028" actId="14100"/>
          <ac:graphicFrameMkLst>
            <pc:docMk/>
            <pc:sldMk cId="1109961736" sldId="360"/>
            <ac:graphicFrameMk id="9" creationId="{A32FB92E-ACED-4BBF-88A8-223658AB3EE4}"/>
          </ac:graphicFrameMkLst>
        </pc:graphicFrameChg>
        <pc:graphicFrameChg chg="add mod modGraphic">
          <ac:chgData name="Emi Harry" userId="deb4f1a7d62a5a98" providerId="LiveId" clId="{65C58D3E-B57E-44A1-8277-45656EFA396D}" dt="2018-05-14T17:51:38.697" v="4032" actId="14100"/>
          <ac:graphicFrameMkLst>
            <pc:docMk/>
            <pc:sldMk cId="1109961736" sldId="360"/>
            <ac:graphicFrameMk id="10" creationId="{EF39B5E0-F396-4018-97B2-82FDF9673BAE}"/>
          </ac:graphicFrameMkLst>
        </pc:graphicFrameChg>
      </pc:sldChg>
      <pc:sldChg chg="addSp delSp modSp add modTransition">
        <pc:chgData name="Emi Harry" userId="deb4f1a7d62a5a98" providerId="LiveId" clId="{65C58D3E-B57E-44A1-8277-45656EFA396D}" dt="2018-05-14T18:21:06.535" v="4533" actId="20577"/>
        <pc:sldMkLst>
          <pc:docMk/>
          <pc:sldMk cId="401899990" sldId="361"/>
        </pc:sldMkLst>
        <pc:spChg chg="mod">
          <ac:chgData name="Emi Harry" userId="deb4f1a7d62a5a98" providerId="LiveId" clId="{65C58D3E-B57E-44A1-8277-45656EFA396D}" dt="2018-05-14T17:57:19.963" v="4057" actId="20577"/>
          <ac:spMkLst>
            <pc:docMk/>
            <pc:sldMk cId="401899990" sldId="361"/>
            <ac:spMk id="2" creationId="{CFEFAEB2-3119-4EB3-9A61-CE5396F353D5}"/>
          </ac:spMkLst>
        </pc:spChg>
        <pc:spChg chg="mod">
          <ac:chgData name="Emi Harry" userId="deb4f1a7d62a5a98" providerId="LiveId" clId="{65C58D3E-B57E-44A1-8277-45656EFA396D}" dt="2018-05-14T18:06:02.388" v="4161" actId="20577"/>
          <ac:spMkLst>
            <pc:docMk/>
            <pc:sldMk cId="401899990" sldId="361"/>
            <ac:spMk id="3" creationId="{37F220D6-D4FF-4A96-BA96-7A8A38CD255E}"/>
          </ac:spMkLst>
        </pc:spChg>
        <pc:graphicFrameChg chg="add mod modGraphic">
          <ac:chgData name="Emi Harry" userId="deb4f1a7d62a5a98" providerId="LiveId" clId="{65C58D3E-B57E-44A1-8277-45656EFA396D}" dt="2018-05-14T17:58:03.307" v="4066" actId="1076"/>
          <ac:graphicFrameMkLst>
            <pc:docMk/>
            <pc:sldMk cId="401899990" sldId="361"/>
            <ac:graphicFrameMk id="4" creationId="{F6D7C32E-31FC-465C-A274-4105BCB2C2A9}"/>
          </ac:graphicFrameMkLst>
        </pc:graphicFrameChg>
        <pc:graphicFrameChg chg="add del">
          <ac:chgData name="Emi Harry" userId="deb4f1a7d62a5a98" providerId="LiveId" clId="{65C58D3E-B57E-44A1-8277-45656EFA396D}" dt="2018-05-14T18:03:50.677" v="4076" actId="478"/>
          <ac:graphicFrameMkLst>
            <pc:docMk/>
            <pc:sldMk cId="401899990" sldId="361"/>
            <ac:graphicFrameMk id="5" creationId="{C2BB1A37-A739-4CC4-8058-1CCC14259D6D}"/>
          </ac:graphicFrameMkLst>
        </pc:graphicFrameChg>
        <pc:graphicFrameChg chg="del">
          <ac:chgData name="Emi Harry" userId="deb4f1a7d62a5a98" providerId="LiveId" clId="{65C58D3E-B57E-44A1-8277-45656EFA396D}" dt="2018-05-14T17:57:32.777" v="4058" actId="478"/>
          <ac:graphicFrameMkLst>
            <pc:docMk/>
            <pc:sldMk cId="401899990" sldId="361"/>
            <ac:graphicFrameMk id="6" creationId="{AA8960BF-A98C-4985-8E40-0EFFD349A6DF}"/>
          </ac:graphicFrameMkLst>
        </pc:graphicFrameChg>
        <pc:graphicFrameChg chg="add mod modGraphic">
          <ac:chgData name="Emi Harry" userId="deb4f1a7d62a5a98" providerId="LiveId" clId="{65C58D3E-B57E-44A1-8277-45656EFA396D}" dt="2018-05-14T18:05:07.416" v="4099" actId="14100"/>
          <ac:graphicFrameMkLst>
            <pc:docMk/>
            <pc:sldMk cId="401899990" sldId="361"/>
            <ac:graphicFrameMk id="7" creationId="{79F9D73F-8F68-4201-A11A-BFD94A3B1058}"/>
          </ac:graphicFrameMkLst>
        </pc:graphicFrameChg>
        <pc:graphicFrameChg chg="add mod modGraphic">
          <ac:chgData name="Emi Harry" userId="deb4f1a7d62a5a98" providerId="LiveId" clId="{65C58D3E-B57E-44A1-8277-45656EFA396D}" dt="2018-05-14T18:06:59.765" v="4166" actId="14100"/>
          <ac:graphicFrameMkLst>
            <pc:docMk/>
            <pc:sldMk cId="401899990" sldId="361"/>
            <ac:graphicFrameMk id="8" creationId="{DFBDC6A5-902B-40CE-8A20-A3EA105AABF5}"/>
          </ac:graphicFrameMkLst>
        </pc:graphicFrameChg>
        <pc:graphicFrameChg chg="del">
          <ac:chgData name="Emi Harry" userId="deb4f1a7d62a5a98" providerId="LiveId" clId="{65C58D3E-B57E-44A1-8277-45656EFA396D}" dt="2018-05-14T17:58:20.728" v="4068" actId="478"/>
          <ac:graphicFrameMkLst>
            <pc:docMk/>
            <pc:sldMk cId="401899990" sldId="361"/>
            <ac:graphicFrameMk id="9" creationId="{A32FB92E-ACED-4BBF-88A8-223658AB3EE4}"/>
          </ac:graphicFrameMkLst>
        </pc:graphicFrameChg>
        <pc:graphicFrameChg chg="del">
          <ac:chgData name="Emi Harry" userId="deb4f1a7d62a5a98" providerId="LiveId" clId="{65C58D3E-B57E-44A1-8277-45656EFA396D}" dt="2018-05-14T17:58:13.034" v="4067" actId="478"/>
          <ac:graphicFrameMkLst>
            <pc:docMk/>
            <pc:sldMk cId="401899990" sldId="361"/>
            <ac:graphicFrameMk id="10" creationId="{EF39B5E0-F396-4018-97B2-82FDF9673BAE}"/>
          </ac:graphicFrameMkLst>
        </pc:graphicFrameChg>
      </pc:sldChg>
      <pc:sldChg chg="addSp delSp modSp add modTransition">
        <pc:chgData name="Emi Harry" userId="deb4f1a7d62a5a98" providerId="LiveId" clId="{65C58D3E-B57E-44A1-8277-45656EFA396D}" dt="2018-05-14T18:21:06.535" v="4533" actId="20577"/>
        <pc:sldMkLst>
          <pc:docMk/>
          <pc:sldMk cId="2753234672" sldId="362"/>
        </pc:sldMkLst>
        <pc:spChg chg="mod">
          <ac:chgData name="Emi Harry" userId="deb4f1a7d62a5a98" providerId="LiveId" clId="{65C58D3E-B57E-44A1-8277-45656EFA396D}" dt="2018-05-14T17:56:16.888" v="4048" actId="20577"/>
          <ac:spMkLst>
            <pc:docMk/>
            <pc:sldMk cId="2753234672" sldId="362"/>
            <ac:spMk id="2" creationId="{CFEFAEB2-3119-4EB3-9A61-CE5396F353D5}"/>
          </ac:spMkLst>
        </pc:spChg>
        <pc:graphicFrameChg chg="add mod modGraphic">
          <ac:chgData name="Emi Harry" userId="deb4f1a7d62a5a98" providerId="LiveId" clId="{65C58D3E-B57E-44A1-8277-45656EFA396D}" dt="2018-05-14T18:08:48.129" v="4171" actId="14100"/>
          <ac:graphicFrameMkLst>
            <pc:docMk/>
            <pc:sldMk cId="2753234672" sldId="362"/>
            <ac:graphicFrameMk id="4" creationId="{EE1316B4-B591-4A87-BCB8-7C17B4B9FF10}"/>
          </ac:graphicFrameMkLst>
        </pc:graphicFrameChg>
        <pc:graphicFrameChg chg="add mod modGraphic">
          <ac:chgData name="Emi Harry" userId="deb4f1a7d62a5a98" providerId="LiveId" clId="{65C58D3E-B57E-44A1-8277-45656EFA396D}" dt="2018-05-14T18:09:48.299" v="4177" actId="14100"/>
          <ac:graphicFrameMkLst>
            <pc:docMk/>
            <pc:sldMk cId="2753234672" sldId="362"/>
            <ac:graphicFrameMk id="5" creationId="{DABD99FB-8C64-40E7-9A7B-887FF25F6224}"/>
          </ac:graphicFrameMkLst>
        </pc:graphicFrameChg>
        <pc:graphicFrameChg chg="del">
          <ac:chgData name="Emi Harry" userId="deb4f1a7d62a5a98" providerId="LiveId" clId="{65C58D3E-B57E-44A1-8277-45656EFA396D}" dt="2018-05-14T18:10:14.762" v="4178" actId="478"/>
          <ac:graphicFrameMkLst>
            <pc:docMk/>
            <pc:sldMk cId="2753234672" sldId="362"/>
            <ac:graphicFrameMk id="6" creationId="{AA8960BF-A98C-4985-8E40-0EFFD349A6DF}"/>
          </ac:graphicFrameMkLst>
        </pc:graphicFrameChg>
        <pc:graphicFrameChg chg="add mod modGraphic">
          <ac:chgData name="Emi Harry" userId="deb4f1a7d62a5a98" providerId="LiveId" clId="{65C58D3E-B57E-44A1-8277-45656EFA396D}" dt="2018-05-14T18:10:27.905" v="4182" actId="1076"/>
          <ac:graphicFrameMkLst>
            <pc:docMk/>
            <pc:sldMk cId="2753234672" sldId="362"/>
            <ac:graphicFrameMk id="7" creationId="{45847E29-881D-4D29-83B1-3C1BE4EA4632}"/>
          </ac:graphicFrameMkLst>
        </pc:graphicFrameChg>
        <pc:graphicFrameChg chg="del modGraphic">
          <ac:chgData name="Emi Harry" userId="deb4f1a7d62a5a98" providerId="LiveId" clId="{65C58D3E-B57E-44A1-8277-45656EFA396D}" dt="2018-05-14T18:09:00.630" v="4173" actId="478"/>
          <ac:graphicFrameMkLst>
            <pc:docMk/>
            <pc:sldMk cId="2753234672" sldId="362"/>
            <ac:graphicFrameMk id="9" creationId="{A32FB92E-ACED-4BBF-88A8-223658AB3EE4}"/>
          </ac:graphicFrameMkLst>
        </pc:graphicFrameChg>
        <pc:graphicFrameChg chg="del">
          <ac:chgData name="Emi Harry" userId="deb4f1a7d62a5a98" providerId="LiveId" clId="{65C58D3E-B57E-44A1-8277-45656EFA396D}" dt="2018-05-14T18:07:20.649" v="4167" actId="478"/>
          <ac:graphicFrameMkLst>
            <pc:docMk/>
            <pc:sldMk cId="2753234672" sldId="362"/>
            <ac:graphicFrameMk id="10" creationId="{EF39B5E0-F396-4018-97B2-82FDF9673BAE}"/>
          </ac:graphicFrameMkLst>
        </pc:graphicFrameChg>
      </pc:sldChg>
    </pc:docChg>
  </pc:docChgLst>
  <pc:docChgLst>
    <pc:chgData name="Emi Harry" userId="deb4f1a7d62a5a98" providerId="LiveId" clId="{13008420-E179-47B3-8CFC-CC3CACA6AF20}"/>
    <pc:docChg chg="custSel addSld delSld modSld">
      <pc:chgData name="Emi Harry" userId="deb4f1a7d62a5a98" providerId="LiveId" clId="{13008420-E179-47B3-8CFC-CC3CACA6AF20}" dt="2018-07-31T14:52:27.886" v="333" actId="113"/>
      <pc:docMkLst>
        <pc:docMk/>
      </pc:docMkLst>
      <pc:sldChg chg="modSp">
        <pc:chgData name="Emi Harry" userId="deb4f1a7d62a5a98" providerId="LiveId" clId="{13008420-E179-47B3-8CFC-CC3CACA6AF20}" dt="2018-07-31T14:52:27.886" v="333" actId="113"/>
        <pc:sldMkLst>
          <pc:docMk/>
          <pc:sldMk cId="3998328905" sldId="332"/>
        </pc:sldMkLst>
        <pc:spChg chg="mod">
          <ac:chgData name="Emi Harry" userId="deb4f1a7d62a5a98" providerId="LiveId" clId="{13008420-E179-47B3-8CFC-CC3CACA6AF20}" dt="2018-07-31T14:52:27.886" v="333" actId="113"/>
          <ac:spMkLst>
            <pc:docMk/>
            <pc:sldMk cId="3998328905" sldId="332"/>
            <ac:spMk id="4" creationId="{A0BFCF5D-6917-4B0E-8A18-C530F3EC8419}"/>
          </ac:spMkLst>
        </pc:spChg>
      </pc:sldChg>
      <pc:sldChg chg="modSp">
        <pc:chgData name="Emi Harry" userId="deb4f1a7d62a5a98" providerId="LiveId" clId="{13008420-E179-47B3-8CFC-CC3CACA6AF20}" dt="2018-07-31T06:58:44.076" v="332" actId="14100"/>
        <pc:sldMkLst>
          <pc:docMk/>
          <pc:sldMk cId="3817187371" sldId="334"/>
        </pc:sldMkLst>
        <pc:picChg chg="mod">
          <ac:chgData name="Emi Harry" userId="deb4f1a7d62a5a98" providerId="LiveId" clId="{13008420-E179-47B3-8CFC-CC3CACA6AF20}" dt="2018-07-31T06:58:44.076" v="332" actId="14100"/>
          <ac:picMkLst>
            <pc:docMk/>
            <pc:sldMk cId="3817187371" sldId="334"/>
            <ac:picMk id="6" creationId="{041C398F-A5FE-4849-BFAE-B0580BC3BD20}"/>
          </ac:picMkLst>
        </pc:picChg>
      </pc:sldChg>
      <pc:sldChg chg="modSp">
        <pc:chgData name="Emi Harry" userId="deb4f1a7d62a5a98" providerId="LiveId" clId="{13008420-E179-47B3-8CFC-CC3CACA6AF20}" dt="2018-07-31T06:44:15.593" v="147" actId="27636"/>
        <pc:sldMkLst>
          <pc:docMk/>
          <pc:sldMk cId="577046454" sldId="338"/>
        </pc:sldMkLst>
        <pc:spChg chg="mod">
          <ac:chgData name="Emi Harry" userId="deb4f1a7d62a5a98" providerId="LiveId" clId="{13008420-E179-47B3-8CFC-CC3CACA6AF20}" dt="2018-07-31T06:44:15.593" v="147" actId="27636"/>
          <ac:spMkLst>
            <pc:docMk/>
            <pc:sldMk cId="577046454" sldId="338"/>
            <ac:spMk id="6" creationId="{00000000-0000-0000-0000-000000000000}"/>
          </ac:spMkLst>
        </pc:spChg>
      </pc:sldChg>
      <pc:sldChg chg="del">
        <pc:chgData name="Emi Harry" userId="deb4f1a7d62a5a98" providerId="LiveId" clId="{13008420-E179-47B3-8CFC-CC3CACA6AF20}" dt="2018-07-31T06:39:25.589" v="1" actId="2696"/>
        <pc:sldMkLst>
          <pc:docMk/>
          <pc:sldMk cId="372290697" sldId="348"/>
        </pc:sldMkLst>
      </pc:sldChg>
      <pc:sldChg chg="del">
        <pc:chgData name="Emi Harry" userId="deb4f1a7d62a5a98" providerId="LiveId" clId="{13008420-E179-47B3-8CFC-CC3CACA6AF20}" dt="2018-07-31T06:55:01.432" v="319" actId="2696"/>
        <pc:sldMkLst>
          <pc:docMk/>
          <pc:sldMk cId="605137136" sldId="349"/>
        </pc:sldMkLst>
      </pc:sldChg>
      <pc:sldChg chg="modSp">
        <pc:chgData name="Emi Harry" userId="deb4f1a7d62a5a98" providerId="LiveId" clId="{13008420-E179-47B3-8CFC-CC3CACA6AF20}" dt="2018-07-31T06:56:23.655" v="323" actId="123"/>
        <pc:sldMkLst>
          <pc:docMk/>
          <pc:sldMk cId="427585467" sldId="351"/>
        </pc:sldMkLst>
        <pc:spChg chg="mod">
          <ac:chgData name="Emi Harry" userId="deb4f1a7d62a5a98" providerId="LiveId" clId="{13008420-E179-47B3-8CFC-CC3CACA6AF20}" dt="2018-07-31T06:56:23.655" v="323" actId="123"/>
          <ac:spMkLst>
            <pc:docMk/>
            <pc:sldMk cId="427585467" sldId="351"/>
            <ac:spMk id="7" creationId="{CBFE6345-FAF1-4B1C-A987-FF8AF1C27C5C}"/>
          </ac:spMkLst>
        </pc:spChg>
        <pc:graphicFrameChg chg="modGraphic">
          <ac:chgData name="Emi Harry" userId="deb4f1a7d62a5a98" providerId="LiveId" clId="{13008420-E179-47B3-8CFC-CC3CACA6AF20}" dt="2018-07-31T06:55:51.937" v="320" actId="14100"/>
          <ac:graphicFrameMkLst>
            <pc:docMk/>
            <pc:sldMk cId="427585467" sldId="351"/>
            <ac:graphicFrameMk id="5" creationId="{04204618-866D-42E5-A786-810127881B8A}"/>
          </ac:graphicFrameMkLst>
        </pc:graphicFrameChg>
        <pc:graphicFrameChg chg="modGraphic">
          <ac:chgData name="Emi Harry" userId="deb4f1a7d62a5a98" providerId="LiveId" clId="{13008420-E179-47B3-8CFC-CC3CACA6AF20}" dt="2018-07-31T06:55:58.920" v="321" actId="14100"/>
          <ac:graphicFrameMkLst>
            <pc:docMk/>
            <pc:sldMk cId="427585467" sldId="351"/>
            <ac:graphicFrameMk id="6" creationId="{00C766D5-4651-4679-9914-2ACD9F7BD644}"/>
          </ac:graphicFrameMkLst>
        </pc:graphicFrameChg>
      </pc:sldChg>
      <pc:sldChg chg="modSp">
        <pc:chgData name="Emi Harry" userId="deb4f1a7d62a5a98" providerId="LiveId" clId="{13008420-E179-47B3-8CFC-CC3CACA6AF20}" dt="2018-07-31T06:57:04.458" v="328" actId="14100"/>
        <pc:sldMkLst>
          <pc:docMk/>
          <pc:sldMk cId="2688613030" sldId="357"/>
        </pc:sldMkLst>
        <pc:spChg chg="mod">
          <ac:chgData name="Emi Harry" userId="deb4f1a7d62a5a98" providerId="LiveId" clId="{13008420-E179-47B3-8CFC-CC3CACA6AF20}" dt="2018-07-31T06:56:43.113" v="325" actId="123"/>
          <ac:spMkLst>
            <pc:docMk/>
            <pc:sldMk cId="2688613030" sldId="357"/>
            <ac:spMk id="8" creationId="{48B3B25E-A267-461B-A60C-7F94C5DB09D2}"/>
          </ac:spMkLst>
        </pc:spChg>
        <pc:graphicFrameChg chg="modGraphic">
          <ac:chgData name="Emi Harry" userId="deb4f1a7d62a5a98" providerId="LiveId" clId="{13008420-E179-47B3-8CFC-CC3CACA6AF20}" dt="2018-07-31T06:56:49.563" v="326" actId="14100"/>
          <ac:graphicFrameMkLst>
            <pc:docMk/>
            <pc:sldMk cId="2688613030" sldId="357"/>
            <ac:graphicFrameMk id="5" creationId="{04204618-866D-42E5-A786-810127881B8A}"/>
          </ac:graphicFrameMkLst>
        </pc:graphicFrameChg>
        <pc:graphicFrameChg chg="modGraphic">
          <ac:chgData name="Emi Harry" userId="deb4f1a7d62a5a98" providerId="LiveId" clId="{13008420-E179-47B3-8CFC-CC3CACA6AF20}" dt="2018-07-31T06:57:04.458" v="328" actId="14100"/>
          <ac:graphicFrameMkLst>
            <pc:docMk/>
            <pc:sldMk cId="2688613030" sldId="357"/>
            <ac:graphicFrameMk id="6" creationId="{00C766D5-4651-4679-9914-2ACD9F7BD644}"/>
          </ac:graphicFrameMkLst>
        </pc:graphicFrameChg>
      </pc:sldChg>
      <pc:sldChg chg="delSp modSp add">
        <pc:chgData name="Emi Harry" userId="deb4f1a7d62a5a98" providerId="LiveId" clId="{13008420-E179-47B3-8CFC-CC3CACA6AF20}" dt="2018-07-31T06:58:03.041" v="331" actId="14100"/>
        <pc:sldMkLst>
          <pc:docMk/>
          <pc:sldMk cId="1856974740" sldId="363"/>
        </pc:sldMkLst>
        <pc:spChg chg="mod">
          <ac:chgData name="Emi Harry" userId="deb4f1a7d62a5a98" providerId="LiveId" clId="{13008420-E179-47B3-8CFC-CC3CACA6AF20}" dt="2018-07-31T06:46:37.057" v="167" actId="20577"/>
          <ac:spMkLst>
            <pc:docMk/>
            <pc:sldMk cId="1856974740" sldId="363"/>
            <ac:spMk id="2" creationId="{768A8064-F471-4B56-A0F4-20512D669DF3}"/>
          </ac:spMkLst>
        </pc:spChg>
        <pc:spChg chg="mod">
          <ac:chgData name="Emi Harry" userId="deb4f1a7d62a5a98" providerId="LiveId" clId="{13008420-E179-47B3-8CFC-CC3CACA6AF20}" dt="2018-07-31T06:58:03.041" v="331" actId="14100"/>
          <ac:spMkLst>
            <pc:docMk/>
            <pc:sldMk cId="1856974740" sldId="363"/>
            <ac:spMk id="3" creationId="{2FB712EA-A9BA-4740-ACD1-4EA2FE343B2D}"/>
          </ac:spMkLst>
        </pc:spChg>
        <pc:spChg chg="del">
          <ac:chgData name="Emi Harry" userId="deb4f1a7d62a5a98" providerId="LiveId" clId="{13008420-E179-47B3-8CFC-CC3CACA6AF20}" dt="2018-07-31T06:57:49.966" v="329" actId="478"/>
          <ac:spMkLst>
            <pc:docMk/>
            <pc:sldMk cId="1856974740" sldId="363"/>
            <ac:spMk id="4" creationId="{05A10C9E-EF9A-4B44-88B3-FAADEC55DFF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Step 1 Initial Read</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B7F093E9-7C2E-44B4-8B3B-6CBE0FE3E35E}">
      <dgm:prSet phldrT="[Text]"/>
      <dgm:spPr/>
      <dgm:t>
        <a:bodyPr/>
        <a:lstStyle/>
        <a:p>
          <a:r>
            <a:rPr lang="en-US" dirty="0"/>
            <a:t>Step 2 Write Functions</a:t>
          </a:r>
        </a:p>
      </dgm:t>
      <dgm:extLst>
        <a:ext uri="{E40237B7-FDA0-4F09-8148-C483321AD2D9}">
          <dgm14:cNvPr xmlns:dgm14="http://schemas.microsoft.com/office/drawing/2010/diagram" id="0" name="" title="Step 2 title"/>
        </a:ext>
      </dgm:extLst>
    </dgm:pt>
    <dgm:pt modelId="{975EB889-7FE2-4B31-A57C-D6644EDC0C5B}" type="parTrans" cxnId="{05382DB0-93E0-41A2-9F05-DBE0C57CD836}">
      <dgm:prSet/>
      <dgm:spPr/>
      <dgm:t>
        <a:bodyPr/>
        <a:lstStyle/>
        <a:p>
          <a:endParaRPr lang="en-US"/>
        </a:p>
      </dgm:t>
    </dgm:pt>
    <dgm:pt modelId="{A2D02C68-2709-4715-A187-1730828C882F}" type="sibTrans" cxnId="{05382DB0-93E0-41A2-9F05-DBE0C57CD836}">
      <dgm:prSet/>
      <dgm:spPr/>
      <dgm:t>
        <a:bodyPr/>
        <a:lstStyle/>
        <a:p>
          <a:endParaRPr lang="en-US"/>
        </a:p>
      </dgm:t>
    </dgm:pt>
    <dgm:pt modelId="{9767D06C-E342-4313-B844-7CBE4BE72372}">
      <dgm:prSet phldrT="[Text]"/>
      <dgm:spPr/>
      <dgm:t>
        <a:bodyPr/>
        <a:lstStyle/>
        <a:p>
          <a:r>
            <a:rPr lang="en-US" dirty="0"/>
            <a:t>Step 3 Change Structure</a:t>
          </a:r>
        </a:p>
      </dgm:t>
      <dgm:extLst>
        <a:ext uri="{E40237B7-FDA0-4F09-8148-C483321AD2D9}">
          <dgm14:cNvPr xmlns:dgm14="http://schemas.microsoft.com/office/drawing/2010/diagram" id="0" name="" title="Step 3 title"/>
        </a:ext>
      </dgm:extLst>
    </dgm:pt>
    <dgm:pt modelId="{07642ABB-36AA-4345-A138-3BA34143FF70}" type="parTrans" cxnId="{1F9E31E8-2B2E-4F8E-AA9B-B5366FE84796}">
      <dgm:prSet/>
      <dgm:spPr/>
      <dgm:t>
        <a:bodyPr/>
        <a:lstStyle/>
        <a:p>
          <a:endParaRPr lang="en-US"/>
        </a:p>
      </dgm:t>
    </dgm:pt>
    <dgm:pt modelId="{5B3210CA-F7F6-43EC-9250-21702872AB7F}" type="sibTrans" cxnId="{1F9E31E8-2B2E-4F8E-AA9B-B5366FE84796}">
      <dgm:prSet/>
      <dgm:spPr/>
      <dgm:t>
        <a:bodyPr/>
        <a:lstStyle/>
        <a:p>
          <a:endParaRPr lang="en-US"/>
        </a:p>
      </dgm:t>
    </dgm:pt>
    <dgm:pt modelId="{45D65E2E-57FB-46B9-A23E-155578272902}">
      <dgm:prSet phldrT="[Text]"/>
      <dgm:spPr/>
      <dgm:t>
        <a:bodyPr/>
        <a:lstStyle/>
        <a:p>
          <a:r>
            <a:rPr lang="en-US" dirty="0"/>
            <a:t>Read in 5000 rows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Identify relevant features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3D6FB82D-8702-4FD5-B446-B15492C8E8D3}">
      <dgm:prSet phldrT="[Text]"/>
      <dgm:spPr/>
      <dgm:t>
        <a:bodyPr/>
        <a:lstStyle/>
        <a:p>
          <a:r>
            <a:rPr lang="en-US" dirty="0"/>
            <a:t>Batch read and clean</a:t>
          </a:r>
        </a:p>
      </dgm:t>
      <dgm:extLst>
        <a:ext uri="{E40237B7-FDA0-4F09-8148-C483321AD2D9}">
          <dgm14:cNvPr xmlns:dgm14="http://schemas.microsoft.com/office/drawing/2010/diagram" id="0" name="" title="Step 2 task"/>
        </a:ext>
      </dgm:extLst>
    </dgm:pt>
    <dgm:pt modelId="{01064A5F-A089-4040-BEA5-E691D4390BDE}" type="parTrans" cxnId="{8C4DF61B-AB41-4B3C-AC5A-E6632D6E5366}">
      <dgm:prSet/>
      <dgm:spPr/>
      <dgm:t>
        <a:bodyPr/>
        <a:lstStyle/>
        <a:p>
          <a:endParaRPr lang="en-US"/>
        </a:p>
      </dgm:t>
    </dgm:pt>
    <dgm:pt modelId="{C0A9B8D0-1A45-4904-98C0-4C9491006681}" type="sibTrans" cxnId="{8C4DF61B-AB41-4B3C-AC5A-E6632D6E5366}">
      <dgm:prSet/>
      <dgm:spPr/>
      <dgm:t>
        <a:bodyPr/>
        <a:lstStyle/>
        <a:p>
          <a:endParaRPr lang="en-US"/>
        </a:p>
      </dgm:t>
    </dgm:pt>
    <dgm:pt modelId="{1F256EDC-5F96-4744-B15C-2D1943C70739}">
      <dgm:prSet phldrT="[Text]"/>
      <dgm:spPr/>
      <dgm:t>
        <a:bodyPr/>
        <a:lstStyle/>
        <a:p>
          <a:r>
            <a:rPr lang="en-US" dirty="0"/>
            <a:t>Batch bind</a:t>
          </a:r>
        </a:p>
      </dgm:t>
    </dgm:pt>
    <dgm:pt modelId="{2BDBFB8C-BDE9-486A-8DD1-A7FCA6AED5F0}" type="parTrans" cxnId="{81E937BE-E59C-4053-B608-515948E2BA0B}">
      <dgm:prSet/>
      <dgm:spPr/>
      <dgm:t>
        <a:bodyPr/>
        <a:lstStyle/>
        <a:p>
          <a:endParaRPr lang="en-US"/>
        </a:p>
      </dgm:t>
    </dgm:pt>
    <dgm:pt modelId="{360B594D-5CE0-47CD-8F68-0B32F75E34FC}" type="sibTrans" cxnId="{81E937BE-E59C-4053-B608-515948E2BA0B}">
      <dgm:prSet/>
      <dgm:spPr/>
      <dgm:t>
        <a:bodyPr/>
        <a:lstStyle/>
        <a:p>
          <a:endParaRPr lang="en-US"/>
        </a:p>
      </dgm:t>
    </dgm:pt>
    <dgm:pt modelId="{4AD13E16-C8EF-4219-ADEC-3EFA367F63FB}">
      <dgm:prSet phldrT="[Text]"/>
      <dgm:spPr/>
      <dgm:t>
        <a:bodyPr/>
        <a:lstStyle/>
        <a:p>
          <a:r>
            <a:rPr lang="en-US" dirty="0"/>
            <a:t>Convert data class</a:t>
          </a:r>
        </a:p>
      </dgm:t>
      <dgm:extLst>
        <a:ext uri="{E40237B7-FDA0-4F09-8148-C483321AD2D9}">
          <dgm14:cNvPr xmlns:dgm14="http://schemas.microsoft.com/office/drawing/2010/diagram" id="0" name="" title="Step 3 task"/>
        </a:ext>
      </dgm:extLst>
    </dgm:pt>
    <dgm:pt modelId="{C2D82D0B-71BA-449B-9321-1F02F63BBED8}" type="parTrans" cxnId="{359D3EBF-2FA2-42B9-BDAA-062B1B914EC4}">
      <dgm:prSet/>
      <dgm:spPr/>
      <dgm:t>
        <a:bodyPr/>
        <a:lstStyle/>
        <a:p>
          <a:endParaRPr lang="en-US"/>
        </a:p>
      </dgm:t>
    </dgm:pt>
    <dgm:pt modelId="{7C9354BF-915D-40A9-977F-DCD4C79AE9A4}" type="sibTrans" cxnId="{359D3EBF-2FA2-42B9-BDAA-062B1B914EC4}">
      <dgm:prSet/>
      <dgm:spPr/>
      <dgm:t>
        <a:bodyPr/>
        <a:lstStyle/>
        <a:p>
          <a:endParaRPr lang="en-US"/>
        </a:p>
      </dgm:t>
    </dgm:pt>
    <dgm:pt modelId="{E62E8DBD-6957-4873-8E9D-000853AF034E}">
      <dgm:prSet phldrT="[Text]"/>
      <dgm:spPr/>
      <dgm:t>
        <a:bodyPr/>
        <a:lstStyle/>
        <a:p>
          <a:r>
            <a:rPr lang="en-US" dirty="0"/>
            <a:t>Normalize data</a:t>
          </a:r>
        </a:p>
      </dgm:t>
    </dgm:pt>
    <dgm:pt modelId="{DC8459CB-CD30-4A19-BE62-7046BC0E735E}" type="parTrans" cxnId="{DFA9CA37-0D98-4D62-B9D1-293C52A395D2}">
      <dgm:prSet/>
      <dgm:spPr/>
      <dgm:t>
        <a:bodyPr/>
        <a:lstStyle/>
        <a:p>
          <a:endParaRPr lang="en-US"/>
        </a:p>
      </dgm:t>
    </dgm:pt>
    <dgm:pt modelId="{B9474C92-CD0A-4B03-9103-B97B975A3D86}" type="sibTrans" cxnId="{DFA9CA37-0D98-4D62-B9D1-293C52A395D2}">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3"/>
      <dgm:spPr/>
    </dgm:pt>
    <dgm:pt modelId="{31FF8910-63AB-4043-A89B-AB8E707B7A48}" type="pres">
      <dgm:prSet presAssocID="{9A97DD9A-212E-426A-9594-7FEEEC4E1E2E}" presName="parentText" presStyleLbl="node1" presStyleIdx="0" presStyleCnt="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3">
        <dgm:presLayoutVars>
          <dgm:bulletEnabled val="1"/>
        </dgm:presLayoutVars>
      </dgm:prSet>
      <dgm:spPr/>
    </dgm:pt>
    <dgm:pt modelId="{4ADA33E3-F576-4BEE-8839-FD6C876D98B5}" type="pres">
      <dgm:prSet presAssocID="{A822033B-D112-4812-B9AC-0AEDBC4B3389}" presName="spaceBetweenRectangles" presStyleCnt="0"/>
      <dgm:spPr/>
    </dgm:pt>
    <dgm:pt modelId="{90673E8C-1446-4013-AA38-FC1EE3BD6C54}" type="pres">
      <dgm:prSet presAssocID="{B7F093E9-7C2E-44B4-8B3B-6CBE0FE3E35E}" presName="parentLin" presStyleCnt="0"/>
      <dgm:spPr/>
    </dgm:pt>
    <dgm:pt modelId="{1012288B-580C-4D8E-A1DB-5619E6992D98}" type="pres">
      <dgm:prSet presAssocID="{B7F093E9-7C2E-44B4-8B3B-6CBE0FE3E35E}" presName="parentLeftMargin" presStyleLbl="node1" presStyleIdx="0" presStyleCnt="3"/>
      <dgm:spPr/>
    </dgm:pt>
    <dgm:pt modelId="{E828DDC4-0756-415A-B957-94B602877A4A}" type="pres">
      <dgm:prSet presAssocID="{B7F093E9-7C2E-44B4-8B3B-6CBE0FE3E35E}" presName="parentText" presStyleLbl="node1" presStyleIdx="1" presStyleCnt="3">
        <dgm:presLayoutVars>
          <dgm:chMax val="0"/>
          <dgm:bulletEnabled val="1"/>
        </dgm:presLayoutVars>
      </dgm:prSet>
      <dgm:spPr/>
    </dgm:pt>
    <dgm:pt modelId="{60EE3688-F309-4931-8F7F-576379D488AD}" type="pres">
      <dgm:prSet presAssocID="{B7F093E9-7C2E-44B4-8B3B-6CBE0FE3E35E}" presName="negativeSpace" presStyleCnt="0"/>
      <dgm:spPr/>
    </dgm:pt>
    <dgm:pt modelId="{3ABBBA71-EF6A-41E4-B9DB-7884A5F441C0}" type="pres">
      <dgm:prSet presAssocID="{B7F093E9-7C2E-44B4-8B3B-6CBE0FE3E35E}" presName="childText" presStyleLbl="conFgAcc1" presStyleIdx="1" presStyleCnt="3">
        <dgm:presLayoutVars>
          <dgm:bulletEnabled val="1"/>
        </dgm:presLayoutVars>
      </dgm:prSet>
      <dgm:spPr/>
    </dgm:pt>
    <dgm:pt modelId="{EAABDE5D-D995-413D-932A-DBC14797A88A}" type="pres">
      <dgm:prSet presAssocID="{A2D02C68-2709-4715-A187-1730828C882F}" presName="spaceBetweenRectangles" presStyleCnt="0"/>
      <dgm:spPr/>
    </dgm:pt>
    <dgm:pt modelId="{2B213EDA-1352-4685-938D-F449494E5371}" type="pres">
      <dgm:prSet presAssocID="{9767D06C-E342-4313-B844-7CBE4BE72372}" presName="parentLin" presStyleCnt="0"/>
      <dgm:spPr/>
    </dgm:pt>
    <dgm:pt modelId="{A2108333-CFBA-4258-B92F-D7C0B72566DB}" type="pres">
      <dgm:prSet presAssocID="{9767D06C-E342-4313-B844-7CBE4BE72372}" presName="parentLeftMargin" presStyleLbl="node1" presStyleIdx="1" presStyleCnt="3"/>
      <dgm:spPr/>
    </dgm:pt>
    <dgm:pt modelId="{86A43697-948B-4853-B9AD-64B1F9243917}" type="pres">
      <dgm:prSet presAssocID="{9767D06C-E342-4313-B844-7CBE4BE72372}" presName="parentText" presStyleLbl="node1" presStyleIdx="2" presStyleCnt="3">
        <dgm:presLayoutVars>
          <dgm:chMax val="0"/>
          <dgm:bulletEnabled val="1"/>
        </dgm:presLayoutVars>
      </dgm:prSet>
      <dgm:spPr/>
    </dgm:pt>
    <dgm:pt modelId="{13918582-54C1-47CF-9745-315ABFF27B9E}" type="pres">
      <dgm:prSet presAssocID="{9767D06C-E342-4313-B844-7CBE4BE72372}" presName="negativeSpace" presStyleCnt="0"/>
      <dgm:spPr/>
    </dgm:pt>
    <dgm:pt modelId="{85F6E77F-A9DB-46BF-B56B-A5918C2B269D}" type="pres">
      <dgm:prSet presAssocID="{9767D06C-E342-4313-B844-7CBE4BE72372}" presName="childText" presStyleLbl="conFgAcc1" presStyleIdx="2" presStyleCnt="3">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8C4DF61B-AB41-4B3C-AC5A-E6632D6E5366}" srcId="{B7F093E9-7C2E-44B4-8B3B-6CBE0FE3E35E}" destId="{3D6FB82D-8702-4FD5-B446-B15492C8E8D3}" srcOrd="0" destOrd="0" parTransId="{01064A5F-A089-4040-BEA5-E691D4390BDE}" sibTransId="{C0A9B8D0-1A45-4904-98C0-4C9491006681}"/>
    <dgm:cxn modelId="{7558A321-7F10-4B33-8223-A5906C85654F}" type="presOf" srcId="{9767D06C-E342-4313-B844-7CBE4BE72372}" destId="{86A43697-948B-4853-B9AD-64B1F9243917}" srcOrd="1"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DFA9CA37-0D98-4D62-B9D1-293C52A395D2}" srcId="{9767D06C-E342-4313-B844-7CBE4BE72372}" destId="{E62E8DBD-6957-4873-8E9D-000853AF034E}" srcOrd="1" destOrd="0" parTransId="{DC8459CB-CD30-4A19-BE62-7046BC0E735E}" sibTransId="{B9474C92-CD0A-4B03-9103-B97B975A3D86}"/>
    <dgm:cxn modelId="{A1F48E39-912F-4B4A-8122-1BAD089080B4}" type="presOf" srcId="{3D6FB82D-8702-4FD5-B446-B15492C8E8D3}" destId="{3ABBBA71-EF6A-41E4-B9DB-7884A5F441C0}" srcOrd="0" destOrd="0" presId="urn:microsoft.com/office/officeart/2005/8/layout/list1"/>
    <dgm:cxn modelId="{EC8FAE75-18EE-4814-B0BA-755D1D40FBAA}" type="presOf" srcId="{E62E8DBD-6957-4873-8E9D-000853AF034E}" destId="{85F6E77F-A9DB-46BF-B56B-A5918C2B269D}" srcOrd="0" destOrd="1" presId="urn:microsoft.com/office/officeart/2005/8/layout/list1"/>
    <dgm:cxn modelId="{351EB658-99D6-4CF7-A800-5395F3035ECC}" type="presOf" srcId="{4AD13E16-C8EF-4219-ADEC-3EFA367F63FB}" destId="{85F6E77F-A9DB-46BF-B56B-A5918C2B269D}" srcOrd="0" destOrd="0"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05382DB0-93E0-41A2-9F05-DBE0C57CD836}" srcId="{1DBA91F1-7E8C-41C9-A838-D658A98417D5}" destId="{B7F093E9-7C2E-44B4-8B3B-6CBE0FE3E35E}" srcOrd="1" destOrd="0" parTransId="{975EB889-7FE2-4B31-A57C-D6644EDC0C5B}" sibTransId="{A2D02C68-2709-4715-A187-1730828C882F}"/>
    <dgm:cxn modelId="{8EA684B7-844F-4D1A-913B-4AA924E72F75}" srcId="{9A97DD9A-212E-426A-9594-7FEEEC4E1E2E}" destId="{6F3E996A-0AA3-4EE3-B260-122F07FC63B9}" srcOrd="1" destOrd="0" parTransId="{C5F8FC29-3CC2-48C8-A0BA-184301B9A503}" sibTransId="{4960F7FB-C4ED-4761-9484-C868EE2CA5D8}"/>
    <dgm:cxn modelId="{954D4FBB-8743-457A-9A8E-062328A972A7}" type="presOf" srcId="{1F256EDC-5F96-4744-B15C-2D1943C70739}" destId="{3ABBBA71-EF6A-41E4-B9DB-7884A5F441C0}" srcOrd="0" destOrd="1" presId="urn:microsoft.com/office/officeart/2005/8/layout/list1"/>
    <dgm:cxn modelId="{81E937BE-E59C-4053-B608-515948E2BA0B}" srcId="{B7F093E9-7C2E-44B4-8B3B-6CBE0FE3E35E}" destId="{1F256EDC-5F96-4744-B15C-2D1943C70739}" srcOrd="1" destOrd="0" parTransId="{2BDBFB8C-BDE9-486A-8DD1-A7FCA6AED5F0}" sibTransId="{360B594D-5CE0-47CD-8F68-0B32F75E34FC}"/>
    <dgm:cxn modelId="{359D3EBF-2FA2-42B9-BDAA-062B1B914EC4}" srcId="{9767D06C-E342-4313-B844-7CBE4BE72372}" destId="{4AD13E16-C8EF-4219-ADEC-3EFA367F63FB}" srcOrd="0" destOrd="0" parTransId="{C2D82D0B-71BA-449B-9321-1F02F63BBED8}" sibTransId="{7C9354BF-915D-40A9-977F-DCD4C79AE9A4}"/>
    <dgm:cxn modelId="{8F5AFDC3-F9D2-4A39-8886-25F589A19EC9}" type="presOf" srcId="{B7F093E9-7C2E-44B4-8B3B-6CBE0FE3E35E}" destId="{E828DDC4-0756-415A-B957-94B602877A4A}" srcOrd="1" destOrd="0" presId="urn:microsoft.com/office/officeart/2005/8/layout/list1"/>
    <dgm:cxn modelId="{B81CB0C5-AA1E-4155-88E7-A19EC27EBDB1}" type="presOf" srcId="{B7F093E9-7C2E-44B4-8B3B-6CBE0FE3E35E}" destId="{1012288B-580C-4D8E-A1DB-5619E6992D98}" srcOrd="0"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F9E31E8-2B2E-4F8E-AA9B-B5366FE84796}" srcId="{1DBA91F1-7E8C-41C9-A838-D658A98417D5}" destId="{9767D06C-E342-4313-B844-7CBE4BE72372}" srcOrd="2" destOrd="0" parTransId="{07642ABB-36AA-4345-A138-3BA34143FF70}" sibTransId="{5B3210CA-F7F6-43EC-9250-21702872AB7F}"/>
    <dgm:cxn modelId="{03078BEE-90A0-48A0-AE5D-F090127FEF8F}" type="presOf" srcId="{9767D06C-E342-4313-B844-7CBE4BE72372}" destId="{A2108333-CFBA-4258-B92F-D7C0B72566DB}" srcOrd="0" destOrd="0" presId="urn:microsoft.com/office/officeart/2005/8/layout/list1"/>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 modelId="{2AFDE3E6-B3DC-4E29-B9EE-959DF16B49A0}" type="presParOf" srcId="{BF2881D7-900F-4C8E-9F09-9C05371A57B2}" destId="{4ADA33E3-F576-4BEE-8839-FD6C876D98B5}" srcOrd="3" destOrd="0" presId="urn:microsoft.com/office/officeart/2005/8/layout/list1"/>
    <dgm:cxn modelId="{AAB6C715-034C-4ABB-A74F-E133A1CC10B5}" type="presParOf" srcId="{BF2881D7-900F-4C8E-9F09-9C05371A57B2}" destId="{90673E8C-1446-4013-AA38-FC1EE3BD6C54}" srcOrd="4" destOrd="0" presId="urn:microsoft.com/office/officeart/2005/8/layout/list1"/>
    <dgm:cxn modelId="{C39AED7D-A80F-4E84-B472-D1D555C56C04}" type="presParOf" srcId="{90673E8C-1446-4013-AA38-FC1EE3BD6C54}" destId="{1012288B-580C-4D8E-A1DB-5619E6992D98}" srcOrd="0" destOrd="0" presId="urn:microsoft.com/office/officeart/2005/8/layout/list1"/>
    <dgm:cxn modelId="{29ECFFA8-798D-4B86-BB13-F40133521FFC}" type="presParOf" srcId="{90673E8C-1446-4013-AA38-FC1EE3BD6C54}" destId="{E828DDC4-0756-415A-B957-94B602877A4A}" srcOrd="1" destOrd="0" presId="urn:microsoft.com/office/officeart/2005/8/layout/list1"/>
    <dgm:cxn modelId="{3F26CCE7-2DEA-4038-8F9A-0CC3254B1EAA}" type="presParOf" srcId="{BF2881D7-900F-4C8E-9F09-9C05371A57B2}" destId="{60EE3688-F309-4931-8F7F-576379D488AD}" srcOrd="5" destOrd="0" presId="urn:microsoft.com/office/officeart/2005/8/layout/list1"/>
    <dgm:cxn modelId="{C9C8EBE6-E1E8-489B-8F4B-A149BBF5E280}" type="presParOf" srcId="{BF2881D7-900F-4C8E-9F09-9C05371A57B2}" destId="{3ABBBA71-EF6A-41E4-B9DB-7884A5F441C0}" srcOrd="6" destOrd="0" presId="urn:microsoft.com/office/officeart/2005/8/layout/list1"/>
    <dgm:cxn modelId="{79D87A0F-D6EE-4D74-88BF-EEC44347C829}" type="presParOf" srcId="{BF2881D7-900F-4C8E-9F09-9C05371A57B2}" destId="{EAABDE5D-D995-413D-932A-DBC14797A88A}" srcOrd="7" destOrd="0" presId="urn:microsoft.com/office/officeart/2005/8/layout/list1"/>
    <dgm:cxn modelId="{231C6D46-F37E-4676-9644-78FA196ACCCB}" type="presParOf" srcId="{BF2881D7-900F-4C8E-9F09-9C05371A57B2}" destId="{2B213EDA-1352-4685-938D-F449494E5371}" srcOrd="8" destOrd="0" presId="urn:microsoft.com/office/officeart/2005/8/layout/list1"/>
    <dgm:cxn modelId="{ABC8809B-5C47-4D82-8E79-6772CC4589F0}" type="presParOf" srcId="{2B213EDA-1352-4685-938D-F449494E5371}" destId="{A2108333-CFBA-4258-B92F-D7C0B72566DB}" srcOrd="0" destOrd="0" presId="urn:microsoft.com/office/officeart/2005/8/layout/list1"/>
    <dgm:cxn modelId="{96C36C92-76D8-440A-9D08-051B6489E2AA}" type="presParOf" srcId="{2B213EDA-1352-4685-938D-F449494E5371}" destId="{86A43697-948B-4853-B9AD-64B1F9243917}" srcOrd="1" destOrd="0" presId="urn:microsoft.com/office/officeart/2005/8/layout/list1"/>
    <dgm:cxn modelId="{DFC2FC7A-FA5E-4F68-9196-2D3573E405DD}" type="presParOf" srcId="{BF2881D7-900F-4C8E-9F09-9C05371A57B2}" destId="{13918582-54C1-47CF-9745-315ABFF27B9E}" srcOrd="9" destOrd="0" presId="urn:microsoft.com/office/officeart/2005/8/layout/list1"/>
    <dgm:cxn modelId="{2DD21AC6-C0AC-4EE2-A5E0-0841215D271A}" type="presParOf" srcId="{BF2881D7-900F-4C8E-9F09-9C05371A57B2}" destId="{85F6E77F-A9DB-46BF-B56B-A5918C2B269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a:solidFill>
          <a:schemeClr val="bg2">
            <a:lumMod val="50000"/>
          </a:schemeClr>
        </a:solidFill>
      </dgm:spPr>
      <dgm:t>
        <a:bodyPr/>
        <a:lstStyle/>
        <a:p>
          <a:r>
            <a:rPr lang="en-US" dirty="0"/>
            <a:t>Step 1 Balanced Sub-setting</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B7F093E9-7C2E-44B4-8B3B-6CBE0FE3E35E}">
      <dgm:prSet phldrT="[Text]"/>
      <dgm:spPr/>
      <dgm:t>
        <a:bodyPr/>
        <a:lstStyle/>
        <a:p>
          <a:r>
            <a:rPr lang="en-US" dirty="0"/>
            <a:t>Step 2 Feature Selection</a:t>
          </a:r>
        </a:p>
      </dgm:t>
      <dgm:extLst>
        <a:ext uri="{E40237B7-FDA0-4F09-8148-C483321AD2D9}">
          <dgm14:cNvPr xmlns:dgm14="http://schemas.microsoft.com/office/drawing/2010/diagram" id="0" name="" title="Step 2 title"/>
        </a:ext>
      </dgm:extLst>
    </dgm:pt>
    <dgm:pt modelId="{975EB889-7FE2-4B31-A57C-D6644EDC0C5B}" type="parTrans" cxnId="{05382DB0-93E0-41A2-9F05-DBE0C57CD836}">
      <dgm:prSet/>
      <dgm:spPr/>
      <dgm:t>
        <a:bodyPr/>
        <a:lstStyle/>
        <a:p>
          <a:endParaRPr lang="en-US"/>
        </a:p>
      </dgm:t>
    </dgm:pt>
    <dgm:pt modelId="{A2D02C68-2709-4715-A187-1730828C882F}" type="sibTrans" cxnId="{05382DB0-93E0-41A2-9F05-DBE0C57CD836}">
      <dgm:prSet/>
      <dgm:spPr/>
      <dgm:t>
        <a:bodyPr/>
        <a:lstStyle/>
        <a:p>
          <a:endParaRPr lang="en-US"/>
        </a:p>
      </dgm:t>
    </dgm:pt>
    <dgm:pt modelId="{9767D06C-E342-4313-B844-7CBE4BE72372}">
      <dgm:prSet phldrT="[Text]"/>
      <dgm:spPr>
        <a:solidFill>
          <a:schemeClr val="accent1">
            <a:lumMod val="75000"/>
          </a:schemeClr>
        </a:solidFill>
      </dgm:spPr>
      <dgm:t>
        <a:bodyPr/>
        <a:lstStyle/>
        <a:p>
          <a:r>
            <a:rPr lang="en-US" dirty="0"/>
            <a:t>Step 3 Model Training</a:t>
          </a:r>
        </a:p>
      </dgm:t>
      <dgm:extLst>
        <a:ext uri="{E40237B7-FDA0-4F09-8148-C483321AD2D9}">
          <dgm14:cNvPr xmlns:dgm14="http://schemas.microsoft.com/office/drawing/2010/diagram" id="0" name="" title="Step 3 title"/>
        </a:ext>
      </dgm:extLst>
    </dgm:pt>
    <dgm:pt modelId="{07642ABB-36AA-4345-A138-3BA34143FF70}" type="parTrans" cxnId="{1F9E31E8-2B2E-4F8E-AA9B-B5366FE84796}">
      <dgm:prSet/>
      <dgm:spPr/>
      <dgm:t>
        <a:bodyPr/>
        <a:lstStyle/>
        <a:p>
          <a:endParaRPr lang="en-US"/>
        </a:p>
      </dgm:t>
    </dgm:pt>
    <dgm:pt modelId="{5B3210CA-F7F6-43EC-9250-21702872AB7F}" type="sibTrans" cxnId="{1F9E31E8-2B2E-4F8E-AA9B-B5366FE84796}">
      <dgm:prSet/>
      <dgm:spPr/>
      <dgm:t>
        <a:bodyPr/>
        <a:lstStyle/>
        <a:p>
          <a:endParaRPr lang="en-US"/>
        </a:p>
      </dgm:t>
    </dgm:pt>
    <dgm:pt modelId="{45D65E2E-57FB-46B9-A23E-155578272902}">
      <dgm:prSet phldrT="[Text]"/>
      <dgm:spPr/>
      <dgm:t>
        <a:bodyPr/>
        <a:lstStyle/>
        <a:p>
          <a:r>
            <a:rPr lang="en-US" dirty="0"/>
            <a:t>Split data by action taken</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Split again by year randomly</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3D6FB82D-8702-4FD5-B446-B15492C8E8D3}">
      <dgm:prSet phldrT="[Text]"/>
      <dgm:spPr/>
      <dgm:t>
        <a:bodyPr/>
        <a:lstStyle/>
        <a:p>
          <a:r>
            <a:rPr lang="en-US" dirty="0"/>
            <a:t>Train C5 and Net models with 1</a:t>
          </a:r>
          <a:r>
            <a:rPr lang="en-US" baseline="30000" dirty="0"/>
            <a:t>st</a:t>
          </a:r>
          <a:r>
            <a:rPr lang="en-US" dirty="0"/>
            <a:t> part</a:t>
          </a:r>
        </a:p>
      </dgm:t>
      <dgm:extLst>
        <a:ext uri="{E40237B7-FDA0-4F09-8148-C483321AD2D9}">
          <dgm14:cNvPr xmlns:dgm14="http://schemas.microsoft.com/office/drawing/2010/diagram" id="0" name="" title="Step 2 task"/>
        </a:ext>
      </dgm:extLst>
    </dgm:pt>
    <dgm:pt modelId="{01064A5F-A089-4040-BEA5-E691D4390BDE}" type="parTrans" cxnId="{8C4DF61B-AB41-4B3C-AC5A-E6632D6E5366}">
      <dgm:prSet/>
      <dgm:spPr/>
      <dgm:t>
        <a:bodyPr/>
        <a:lstStyle/>
        <a:p>
          <a:endParaRPr lang="en-US"/>
        </a:p>
      </dgm:t>
    </dgm:pt>
    <dgm:pt modelId="{C0A9B8D0-1A45-4904-98C0-4C9491006681}" type="sibTrans" cxnId="{8C4DF61B-AB41-4B3C-AC5A-E6632D6E5366}">
      <dgm:prSet/>
      <dgm:spPr/>
      <dgm:t>
        <a:bodyPr/>
        <a:lstStyle/>
        <a:p>
          <a:endParaRPr lang="en-US"/>
        </a:p>
      </dgm:t>
    </dgm:pt>
    <dgm:pt modelId="{1F256EDC-5F96-4744-B15C-2D1943C70739}">
      <dgm:prSet phldrT="[Text]"/>
      <dgm:spPr/>
      <dgm:t>
        <a:bodyPr/>
        <a:lstStyle/>
        <a:p>
          <a:r>
            <a:rPr lang="en-US" dirty="0"/>
            <a:t>Rank features by importance</a:t>
          </a:r>
        </a:p>
      </dgm:t>
    </dgm:pt>
    <dgm:pt modelId="{2BDBFB8C-BDE9-486A-8DD1-A7FCA6AED5F0}" type="parTrans" cxnId="{81E937BE-E59C-4053-B608-515948E2BA0B}">
      <dgm:prSet/>
      <dgm:spPr/>
      <dgm:t>
        <a:bodyPr/>
        <a:lstStyle/>
        <a:p>
          <a:endParaRPr lang="en-US"/>
        </a:p>
      </dgm:t>
    </dgm:pt>
    <dgm:pt modelId="{360B594D-5CE0-47CD-8F68-0B32F75E34FC}" type="sibTrans" cxnId="{81E937BE-E59C-4053-B608-515948E2BA0B}">
      <dgm:prSet/>
      <dgm:spPr/>
      <dgm:t>
        <a:bodyPr/>
        <a:lstStyle/>
        <a:p>
          <a:endParaRPr lang="en-US"/>
        </a:p>
      </dgm:t>
    </dgm:pt>
    <dgm:pt modelId="{4AD13E16-C8EF-4219-ADEC-3EFA367F63FB}">
      <dgm:prSet phldrT="[Text]"/>
      <dgm:spPr/>
      <dgm:t>
        <a:bodyPr/>
        <a:lstStyle/>
        <a:p>
          <a:r>
            <a:rPr lang="en-US" dirty="0"/>
            <a:t>Split second partition into 2: 80% training, 20% testing</a:t>
          </a:r>
        </a:p>
      </dgm:t>
      <dgm:extLst>
        <a:ext uri="{E40237B7-FDA0-4F09-8148-C483321AD2D9}">
          <dgm14:cNvPr xmlns:dgm14="http://schemas.microsoft.com/office/drawing/2010/diagram" id="0" name="" title="Step 3 task"/>
        </a:ext>
      </dgm:extLst>
    </dgm:pt>
    <dgm:pt modelId="{C2D82D0B-71BA-449B-9321-1F02F63BBED8}" type="parTrans" cxnId="{359D3EBF-2FA2-42B9-BDAA-062B1B914EC4}">
      <dgm:prSet/>
      <dgm:spPr/>
      <dgm:t>
        <a:bodyPr/>
        <a:lstStyle/>
        <a:p>
          <a:endParaRPr lang="en-US"/>
        </a:p>
      </dgm:t>
    </dgm:pt>
    <dgm:pt modelId="{7C9354BF-915D-40A9-977F-DCD4C79AE9A4}" type="sibTrans" cxnId="{359D3EBF-2FA2-42B9-BDAA-062B1B914EC4}">
      <dgm:prSet/>
      <dgm:spPr/>
      <dgm:t>
        <a:bodyPr/>
        <a:lstStyle/>
        <a:p>
          <a:endParaRPr lang="en-US"/>
        </a:p>
      </dgm:t>
    </dgm:pt>
    <dgm:pt modelId="{E62E8DBD-6957-4873-8E9D-000853AF034E}">
      <dgm:prSet phldrT="[Text]"/>
      <dgm:spPr/>
      <dgm:t>
        <a:bodyPr/>
        <a:lstStyle/>
        <a:p>
          <a:r>
            <a:rPr lang="en-US" dirty="0"/>
            <a:t>Train 2 models per algorithm; one with racial features, and the other without.</a:t>
          </a:r>
        </a:p>
      </dgm:t>
    </dgm:pt>
    <dgm:pt modelId="{DC8459CB-CD30-4A19-BE62-7046BC0E735E}" type="parTrans" cxnId="{DFA9CA37-0D98-4D62-B9D1-293C52A395D2}">
      <dgm:prSet/>
      <dgm:spPr/>
      <dgm:t>
        <a:bodyPr/>
        <a:lstStyle/>
        <a:p>
          <a:endParaRPr lang="en-US"/>
        </a:p>
      </dgm:t>
    </dgm:pt>
    <dgm:pt modelId="{B9474C92-CD0A-4B03-9103-B97B975A3D86}" type="sibTrans" cxnId="{DFA9CA37-0D98-4D62-B9D1-293C52A395D2}">
      <dgm:prSet/>
      <dgm:spPr/>
      <dgm:t>
        <a:bodyPr/>
        <a:lstStyle/>
        <a:p>
          <a:endParaRPr lang="en-US"/>
        </a:p>
      </dgm:t>
    </dgm:pt>
    <dgm:pt modelId="{8D442813-CC0B-4FC9-AFD3-FEA5F95150D4}">
      <dgm:prSet phldrT="[Text]"/>
      <dgm:spPr/>
      <dgm:t>
        <a:bodyPr/>
        <a:lstStyle/>
        <a:p>
          <a:r>
            <a:rPr lang="en-US" dirty="0"/>
            <a:t>Merge and split into 2</a:t>
          </a:r>
        </a:p>
      </dgm:t>
    </dgm:pt>
    <dgm:pt modelId="{D30F0180-0ACC-4AF7-A24F-7ECF742A0D74}" type="parTrans" cxnId="{98EF60BB-10B3-4363-8AB8-CF2B75ABD918}">
      <dgm:prSet/>
      <dgm:spPr/>
      <dgm:t>
        <a:bodyPr/>
        <a:lstStyle/>
        <a:p>
          <a:endParaRPr lang="en-GB"/>
        </a:p>
      </dgm:t>
    </dgm:pt>
    <dgm:pt modelId="{DD1997F5-963F-497F-B902-70B08195DC83}" type="sibTrans" cxnId="{98EF60BB-10B3-4363-8AB8-CF2B75ABD918}">
      <dgm:prSet/>
      <dgm:spPr/>
      <dgm:t>
        <a:bodyPr/>
        <a:lstStyle/>
        <a:p>
          <a:endParaRPr lang="en-GB"/>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3"/>
      <dgm:spPr/>
    </dgm:pt>
    <dgm:pt modelId="{31FF8910-63AB-4043-A89B-AB8E707B7A48}" type="pres">
      <dgm:prSet presAssocID="{9A97DD9A-212E-426A-9594-7FEEEC4E1E2E}" presName="parentText" presStyleLbl="node1" presStyleIdx="0" presStyleCnt="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3">
        <dgm:presLayoutVars>
          <dgm:bulletEnabled val="1"/>
        </dgm:presLayoutVars>
      </dgm:prSet>
      <dgm:spPr/>
    </dgm:pt>
    <dgm:pt modelId="{4ADA33E3-F576-4BEE-8839-FD6C876D98B5}" type="pres">
      <dgm:prSet presAssocID="{A822033B-D112-4812-B9AC-0AEDBC4B3389}" presName="spaceBetweenRectangles" presStyleCnt="0"/>
      <dgm:spPr/>
    </dgm:pt>
    <dgm:pt modelId="{90673E8C-1446-4013-AA38-FC1EE3BD6C54}" type="pres">
      <dgm:prSet presAssocID="{B7F093E9-7C2E-44B4-8B3B-6CBE0FE3E35E}" presName="parentLin" presStyleCnt="0"/>
      <dgm:spPr/>
    </dgm:pt>
    <dgm:pt modelId="{1012288B-580C-4D8E-A1DB-5619E6992D98}" type="pres">
      <dgm:prSet presAssocID="{B7F093E9-7C2E-44B4-8B3B-6CBE0FE3E35E}" presName="parentLeftMargin" presStyleLbl="node1" presStyleIdx="0" presStyleCnt="3"/>
      <dgm:spPr/>
    </dgm:pt>
    <dgm:pt modelId="{E828DDC4-0756-415A-B957-94B602877A4A}" type="pres">
      <dgm:prSet presAssocID="{B7F093E9-7C2E-44B4-8B3B-6CBE0FE3E35E}" presName="parentText" presStyleLbl="node1" presStyleIdx="1" presStyleCnt="3">
        <dgm:presLayoutVars>
          <dgm:chMax val="0"/>
          <dgm:bulletEnabled val="1"/>
        </dgm:presLayoutVars>
      </dgm:prSet>
      <dgm:spPr/>
    </dgm:pt>
    <dgm:pt modelId="{60EE3688-F309-4931-8F7F-576379D488AD}" type="pres">
      <dgm:prSet presAssocID="{B7F093E9-7C2E-44B4-8B3B-6CBE0FE3E35E}" presName="negativeSpace" presStyleCnt="0"/>
      <dgm:spPr/>
    </dgm:pt>
    <dgm:pt modelId="{3ABBBA71-EF6A-41E4-B9DB-7884A5F441C0}" type="pres">
      <dgm:prSet presAssocID="{B7F093E9-7C2E-44B4-8B3B-6CBE0FE3E35E}" presName="childText" presStyleLbl="conFgAcc1" presStyleIdx="1" presStyleCnt="3">
        <dgm:presLayoutVars>
          <dgm:bulletEnabled val="1"/>
        </dgm:presLayoutVars>
      </dgm:prSet>
      <dgm:spPr/>
    </dgm:pt>
    <dgm:pt modelId="{EAABDE5D-D995-413D-932A-DBC14797A88A}" type="pres">
      <dgm:prSet presAssocID="{A2D02C68-2709-4715-A187-1730828C882F}" presName="spaceBetweenRectangles" presStyleCnt="0"/>
      <dgm:spPr/>
    </dgm:pt>
    <dgm:pt modelId="{2B213EDA-1352-4685-938D-F449494E5371}" type="pres">
      <dgm:prSet presAssocID="{9767D06C-E342-4313-B844-7CBE4BE72372}" presName="parentLin" presStyleCnt="0"/>
      <dgm:spPr/>
    </dgm:pt>
    <dgm:pt modelId="{A2108333-CFBA-4258-B92F-D7C0B72566DB}" type="pres">
      <dgm:prSet presAssocID="{9767D06C-E342-4313-B844-7CBE4BE72372}" presName="parentLeftMargin" presStyleLbl="node1" presStyleIdx="1" presStyleCnt="3"/>
      <dgm:spPr/>
    </dgm:pt>
    <dgm:pt modelId="{86A43697-948B-4853-B9AD-64B1F9243917}" type="pres">
      <dgm:prSet presAssocID="{9767D06C-E342-4313-B844-7CBE4BE72372}" presName="parentText" presStyleLbl="node1" presStyleIdx="2" presStyleCnt="3">
        <dgm:presLayoutVars>
          <dgm:chMax val="0"/>
          <dgm:bulletEnabled val="1"/>
        </dgm:presLayoutVars>
      </dgm:prSet>
      <dgm:spPr/>
    </dgm:pt>
    <dgm:pt modelId="{13918582-54C1-47CF-9745-315ABFF27B9E}" type="pres">
      <dgm:prSet presAssocID="{9767D06C-E342-4313-B844-7CBE4BE72372}" presName="negativeSpace" presStyleCnt="0"/>
      <dgm:spPr/>
    </dgm:pt>
    <dgm:pt modelId="{85F6E77F-A9DB-46BF-B56B-A5918C2B269D}" type="pres">
      <dgm:prSet presAssocID="{9767D06C-E342-4313-B844-7CBE4BE72372}" presName="childText" presStyleLbl="conFgAcc1" presStyleIdx="2" presStyleCnt="3">
        <dgm:presLayoutVars>
          <dgm:bulletEnabled val="1"/>
        </dgm:presLayoutVars>
      </dgm:prSet>
      <dgm:spPr/>
    </dgm:pt>
  </dgm:ptLst>
  <dgm:cxnLst>
    <dgm:cxn modelId="{DE431702-BED8-4BFF-8BF2-3440D0D46025}" type="presOf" srcId="{8D442813-CC0B-4FC9-AFD3-FEA5F95150D4}" destId="{A3E10D09-1C38-4A24-82EE-5A6C623231D5}" srcOrd="0" destOrd="2" presId="urn:microsoft.com/office/officeart/2005/8/layout/list1"/>
    <dgm:cxn modelId="{DD33160A-812B-4609-9999-1AEB54494921}" type="presOf" srcId="{9A97DD9A-212E-426A-9594-7FEEEC4E1E2E}" destId="{BE73E007-796D-4489-903F-12724FB5CC09}" srcOrd="0" destOrd="0" presId="urn:microsoft.com/office/officeart/2005/8/layout/list1"/>
    <dgm:cxn modelId="{8C4DF61B-AB41-4B3C-AC5A-E6632D6E5366}" srcId="{B7F093E9-7C2E-44B4-8B3B-6CBE0FE3E35E}" destId="{3D6FB82D-8702-4FD5-B446-B15492C8E8D3}" srcOrd="0" destOrd="0" parTransId="{01064A5F-A089-4040-BEA5-E691D4390BDE}" sibTransId="{C0A9B8D0-1A45-4904-98C0-4C9491006681}"/>
    <dgm:cxn modelId="{7558A321-7F10-4B33-8223-A5906C85654F}" type="presOf" srcId="{9767D06C-E342-4313-B844-7CBE4BE72372}" destId="{86A43697-948B-4853-B9AD-64B1F9243917}" srcOrd="1"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DFA9CA37-0D98-4D62-B9D1-293C52A395D2}" srcId="{9767D06C-E342-4313-B844-7CBE4BE72372}" destId="{E62E8DBD-6957-4873-8E9D-000853AF034E}" srcOrd="1" destOrd="0" parTransId="{DC8459CB-CD30-4A19-BE62-7046BC0E735E}" sibTransId="{B9474C92-CD0A-4B03-9103-B97B975A3D86}"/>
    <dgm:cxn modelId="{A1F48E39-912F-4B4A-8122-1BAD089080B4}" type="presOf" srcId="{3D6FB82D-8702-4FD5-B446-B15492C8E8D3}" destId="{3ABBBA71-EF6A-41E4-B9DB-7884A5F441C0}" srcOrd="0" destOrd="0" presId="urn:microsoft.com/office/officeart/2005/8/layout/list1"/>
    <dgm:cxn modelId="{EC8FAE75-18EE-4814-B0BA-755D1D40FBAA}" type="presOf" srcId="{E62E8DBD-6957-4873-8E9D-000853AF034E}" destId="{85F6E77F-A9DB-46BF-B56B-A5918C2B269D}" srcOrd="0" destOrd="1" presId="urn:microsoft.com/office/officeart/2005/8/layout/list1"/>
    <dgm:cxn modelId="{351EB658-99D6-4CF7-A800-5395F3035ECC}" type="presOf" srcId="{4AD13E16-C8EF-4219-ADEC-3EFA367F63FB}" destId="{85F6E77F-A9DB-46BF-B56B-A5918C2B269D}" srcOrd="0" destOrd="0"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05382DB0-93E0-41A2-9F05-DBE0C57CD836}" srcId="{1DBA91F1-7E8C-41C9-A838-D658A98417D5}" destId="{B7F093E9-7C2E-44B4-8B3B-6CBE0FE3E35E}" srcOrd="1" destOrd="0" parTransId="{975EB889-7FE2-4B31-A57C-D6644EDC0C5B}" sibTransId="{A2D02C68-2709-4715-A187-1730828C882F}"/>
    <dgm:cxn modelId="{8EA684B7-844F-4D1A-913B-4AA924E72F75}" srcId="{9A97DD9A-212E-426A-9594-7FEEEC4E1E2E}" destId="{6F3E996A-0AA3-4EE3-B260-122F07FC63B9}" srcOrd="1" destOrd="0" parTransId="{C5F8FC29-3CC2-48C8-A0BA-184301B9A503}" sibTransId="{4960F7FB-C4ED-4761-9484-C868EE2CA5D8}"/>
    <dgm:cxn modelId="{98EF60BB-10B3-4363-8AB8-CF2B75ABD918}" srcId="{9A97DD9A-212E-426A-9594-7FEEEC4E1E2E}" destId="{8D442813-CC0B-4FC9-AFD3-FEA5F95150D4}" srcOrd="2" destOrd="0" parTransId="{D30F0180-0ACC-4AF7-A24F-7ECF742A0D74}" sibTransId="{DD1997F5-963F-497F-B902-70B08195DC83}"/>
    <dgm:cxn modelId="{954D4FBB-8743-457A-9A8E-062328A972A7}" type="presOf" srcId="{1F256EDC-5F96-4744-B15C-2D1943C70739}" destId="{3ABBBA71-EF6A-41E4-B9DB-7884A5F441C0}" srcOrd="0" destOrd="1" presId="urn:microsoft.com/office/officeart/2005/8/layout/list1"/>
    <dgm:cxn modelId="{81E937BE-E59C-4053-B608-515948E2BA0B}" srcId="{B7F093E9-7C2E-44B4-8B3B-6CBE0FE3E35E}" destId="{1F256EDC-5F96-4744-B15C-2D1943C70739}" srcOrd="1" destOrd="0" parTransId="{2BDBFB8C-BDE9-486A-8DD1-A7FCA6AED5F0}" sibTransId="{360B594D-5CE0-47CD-8F68-0B32F75E34FC}"/>
    <dgm:cxn modelId="{359D3EBF-2FA2-42B9-BDAA-062B1B914EC4}" srcId="{9767D06C-E342-4313-B844-7CBE4BE72372}" destId="{4AD13E16-C8EF-4219-ADEC-3EFA367F63FB}" srcOrd="0" destOrd="0" parTransId="{C2D82D0B-71BA-449B-9321-1F02F63BBED8}" sibTransId="{7C9354BF-915D-40A9-977F-DCD4C79AE9A4}"/>
    <dgm:cxn modelId="{8F5AFDC3-F9D2-4A39-8886-25F589A19EC9}" type="presOf" srcId="{B7F093E9-7C2E-44B4-8B3B-6CBE0FE3E35E}" destId="{E828DDC4-0756-415A-B957-94B602877A4A}" srcOrd="1" destOrd="0" presId="urn:microsoft.com/office/officeart/2005/8/layout/list1"/>
    <dgm:cxn modelId="{B81CB0C5-AA1E-4155-88E7-A19EC27EBDB1}" type="presOf" srcId="{B7F093E9-7C2E-44B4-8B3B-6CBE0FE3E35E}" destId="{1012288B-580C-4D8E-A1DB-5619E6992D98}" srcOrd="0"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F9E31E8-2B2E-4F8E-AA9B-B5366FE84796}" srcId="{1DBA91F1-7E8C-41C9-A838-D658A98417D5}" destId="{9767D06C-E342-4313-B844-7CBE4BE72372}" srcOrd="2" destOrd="0" parTransId="{07642ABB-36AA-4345-A138-3BA34143FF70}" sibTransId="{5B3210CA-F7F6-43EC-9250-21702872AB7F}"/>
    <dgm:cxn modelId="{03078BEE-90A0-48A0-AE5D-F090127FEF8F}" type="presOf" srcId="{9767D06C-E342-4313-B844-7CBE4BE72372}" destId="{A2108333-CFBA-4258-B92F-D7C0B72566DB}" srcOrd="0" destOrd="0" presId="urn:microsoft.com/office/officeart/2005/8/layout/list1"/>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 modelId="{2AFDE3E6-B3DC-4E29-B9EE-959DF16B49A0}" type="presParOf" srcId="{BF2881D7-900F-4C8E-9F09-9C05371A57B2}" destId="{4ADA33E3-F576-4BEE-8839-FD6C876D98B5}" srcOrd="3" destOrd="0" presId="urn:microsoft.com/office/officeart/2005/8/layout/list1"/>
    <dgm:cxn modelId="{AAB6C715-034C-4ABB-A74F-E133A1CC10B5}" type="presParOf" srcId="{BF2881D7-900F-4C8E-9F09-9C05371A57B2}" destId="{90673E8C-1446-4013-AA38-FC1EE3BD6C54}" srcOrd="4" destOrd="0" presId="urn:microsoft.com/office/officeart/2005/8/layout/list1"/>
    <dgm:cxn modelId="{C39AED7D-A80F-4E84-B472-D1D555C56C04}" type="presParOf" srcId="{90673E8C-1446-4013-AA38-FC1EE3BD6C54}" destId="{1012288B-580C-4D8E-A1DB-5619E6992D98}" srcOrd="0" destOrd="0" presId="urn:microsoft.com/office/officeart/2005/8/layout/list1"/>
    <dgm:cxn modelId="{29ECFFA8-798D-4B86-BB13-F40133521FFC}" type="presParOf" srcId="{90673E8C-1446-4013-AA38-FC1EE3BD6C54}" destId="{E828DDC4-0756-415A-B957-94B602877A4A}" srcOrd="1" destOrd="0" presId="urn:microsoft.com/office/officeart/2005/8/layout/list1"/>
    <dgm:cxn modelId="{3F26CCE7-2DEA-4038-8F9A-0CC3254B1EAA}" type="presParOf" srcId="{BF2881D7-900F-4C8E-9F09-9C05371A57B2}" destId="{60EE3688-F309-4931-8F7F-576379D488AD}" srcOrd="5" destOrd="0" presId="urn:microsoft.com/office/officeart/2005/8/layout/list1"/>
    <dgm:cxn modelId="{C9C8EBE6-E1E8-489B-8F4B-A149BBF5E280}" type="presParOf" srcId="{BF2881D7-900F-4C8E-9F09-9C05371A57B2}" destId="{3ABBBA71-EF6A-41E4-B9DB-7884A5F441C0}" srcOrd="6" destOrd="0" presId="urn:microsoft.com/office/officeart/2005/8/layout/list1"/>
    <dgm:cxn modelId="{79D87A0F-D6EE-4D74-88BF-EEC44347C829}" type="presParOf" srcId="{BF2881D7-900F-4C8E-9F09-9C05371A57B2}" destId="{EAABDE5D-D995-413D-932A-DBC14797A88A}" srcOrd="7" destOrd="0" presId="urn:microsoft.com/office/officeart/2005/8/layout/list1"/>
    <dgm:cxn modelId="{231C6D46-F37E-4676-9644-78FA196ACCCB}" type="presParOf" srcId="{BF2881D7-900F-4C8E-9F09-9C05371A57B2}" destId="{2B213EDA-1352-4685-938D-F449494E5371}" srcOrd="8" destOrd="0" presId="urn:microsoft.com/office/officeart/2005/8/layout/list1"/>
    <dgm:cxn modelId="{ABC8809B-5C47-4D82-8E79-6772CC4589F0}" type="presParOf" srcId="{2B213EDA-1352-4685-938D-F449494E5371}" destId="{A2108333-CFBA-4258-B92F-D7C0B72566DB}" srcOrd="0" destOrd="0" presId="urn:microsoft.com/office/officeart/2005/8/layout/list1"/>
    <dgm:cxn modelId="{96C36C92-76D8-440A-9D08-051B6489E2AA}" type="presParOf" srcId="{2B213EDA-1352-4685-938D-F449494E5371}" destId="{86A43697-948B-4853-B9AD-64B1F9243917}" srcOrd="1" destOrd="0" presId="urn:microsoft.com/office/officeart/2005/8/layout/list1"/>
    <dgm:cxn modelId="{DFC2FC7A-FA5E-4F68-9196-2D3573E405DD}" type="presParOf" srcId="{BF2881D7-900F-4C8E-9F09-9C05371A57B2}" destId="{13918582-54C1-47CF-9745-315ABFF27B9E}" srcOrd="9" destOrd="0" presId="urn:microsoft.com/office/officeart/2005/8/layout/list1"/>
    <dgm:cxn modelId="{2DD21AC6-C0AC-4EE2-A5E0-0841215D271A}" type="presParOf" srcId="{BF2881D7-900F-4C8E-9F09-9C05371A57B2}" destId="{85F6E77F-A9DB-46BF-B56B-A5918C2B26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a:solidFill>
          <a:schemeClr val="bg2">
            <a:lumMod val="50000"/>
          </a:schemeClr>
        </a:solidFill>
      </dgm:spPr>
      <dgm:t>
        <a:bodyPr/>
        <a:lstStyle/>
        <a:p>
          <a:r>
            <a:rPr lang="en-US" dirty="0"/>
            <a:t>Step 1 Balanced Sub-setting</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B7F093E9-7C2E-44B4-8B3B-6CBE0FE3E35E}">
      <dgm:prSet phldrT="[Text]"/>
      <dgm:spPr/>
      <dgm:t>
        <a:bodyPr/>
        <a:lstStyle/>
        <a:p>
          <a:r>
            <a:rPr lang="en-US" dirty="0"/>
            <a:t>Step 2 Feature Selection</a:t>
          </a:r>
        </a:p>
      </dgm:t>
      <dgm:extLst>
        <a:ext uri="{E40237B7-FDA0-4F09-8148-C483321AD2D9}">
          <dgm14:cNvPr xmlns:dgm14="http://schemas.microsoft.com/office/drawing/2010/diagram" id="0" name="" title="Step 2 title"/>
        </a:ext>
      </dgm:extLst>
    </dgm:pt>
    <dgm:pt modelId="{975EB889-7FE2-4B31-A57C-D6644EDC0C5B}" type="parTrans" cxnId="{05382DB0-93E0-41A2-9F05-DBE0C57CD836}">
      <dgm:prSet/>
      <dgm:spPr/>
      <dgm:t>
        <a:bodyPr/>
        <a:lstStyle/>
        <a:p>
          <a:endParaRPr lang="en-US"/>
        </a:p>
      </dgm:t>
    </dgm:pt>
    <dgm:pt modelId="{A2D02C68-2709-4715-A187-1730828C882F}" type="sibTrans" cxnId="{05382DB0-93E0-41A2-9F05-DBE0C57CD836}">
      <dgm:prSet/>
      <dgm:spPr/>
      <dgm:t>
        <a:bodyPr/>
        <a:lstStyle/>
        <a:p>
          <a:endParaRPr lang="en-US"/>
        </a:p>
      </dgm:t>
    </dgm:pt>
    <dgm:pt modelId="{9767D06C-E342-4313-B844-7CBE4BE72372}">
      <dgm:prSet phldrT="[Text]"/>
      <dgm:spPr>
        <a:solidFill>
          <a:schemeClr val="accent1">
            <a:lumMod val="75000"/>
          </a:schemeClr>
        </a:solidFill>
      </dgm:spPr>
      <dgm:t>
        <a:bodyPr/>
        <a:lstStyle/>
        <a:p>
          <a:r>
            <a:rPr lang="en-US" dirty="0"/>
            <a:t>Step 3 Model Training</a:t>
          </a:r>
        </a:p>
      </dgm:t>
      <dgm:extLst>
        <a:ext uri="{E40237B7-FDA0-4F09-8148-C483321AD2D9}">
          <dgm14:cNvPr xmlns:dgm14="http://schemas.microsoft.com/office/drawing/2010/diagram" id="0" name="" title="Step 3 title"/>
        </a:ext>
      </dgm:extLst>
    </dgm:pt>
    <dgm:pt modelId="{07642ABB-36AA-4345-A138-3BA34143FF70}" type="parTrans" cxnId="{1F9E31E8-2B2E-4F8E-AA9B-B5366FE84796}">
      <dgm:prSet/>
      <dgm:spPr/>
      <dgm:t>
        <a:bodyPr/>
        <a:lstStyle/>
        <a:p>
          <a:endParaRPr lang="en-US"/>
        </a:p>
      </dgm:t>
    </dgm:pt>
    <dgm:pt modelId="{5B3210CA-F7F6-43EC-9250-21702872AB7F}" type="sibTrans" cxnId="{1F9E31E8-2B2E-4F8E-AA9B-B5366FE84796}">
      <dgm:prSet/>
      <dgm:spPr/>
      <dgm:t>
        <a:bodyPr/>
        <a:lstStyle/>
        <a:p>
          <a:endParaRPr lang="en-US"/>
        </a:p>
      </dgm:t>
    </dgm:pt>
    <dgm:pt modelId="{45D65E2E-57FB-46B9-A23E-155578272902}">
      <dgm:prSet phldrT="[Text]"/>
      <dgm:spPr/>
      <dgm:t>
        <a:bodyPr/>
        <a:lstStyle/>
        <a:p>
          <a:r>
            <a:rPr lang="en-US" dirty="0"/>
            <a:t>Split data by race</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Split again by year randomly</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3D6FB82D-8702-4FD5-B446-B15492C8E8D3}">
      <dgm:prSet phldrT="[Text]"/>
      <dgm:spPr/>
      <dgm:t>
        <a:bodyPr/>
        <a:lstStyle/>
        <a:p>
          <a:r>
            <a:rPr lang="en-US" dirty="0"/>
            <a:t>Train C5 and Net models with 1</a:t>
          </a:r>
          <a:r>
            <a:rPr lang="en-US" baseline="30000" dirty="0"/>
            <a:t>st</a:t>
          </a:r>
          <a:r>
            <a:rPr lang="en-US" dirty="0"/>
            <a:t> part</a:t>
          </a:r>
        </a:p>
      </dgm:t>
      <dgm:extLst>
        <a:ext uri="{E40237B7-FDA0-4F09-8148-C483321AD2D9}">
          <dgm14:cNvPr xmlns:dgm14="http://schemas.microsoft.com/office/drawing/2010/diagram" id="0" name="" title="Step 2 task"/>
        </a:ext>
      </dgm:extLst>
    </dgm:pt>
    <dgm:pt modelId="{01064A5F-A089-4040-BEA5-E691D4390BDE}" type="parTrans" cxnId="{8C4DF61B-AB41-4B3C-AC5A-E6632D6E5366}">
      <dgm:prSet/>
      <dgm:spPr/>
      <dgm:t>
        <a:bodyPr/>
        <a:lstStyle/>
        <a:p>
          <a:endParaRPr lang="en-US"/>
        </a:p>
      </dgm:t>
    </dgm:pt>
    <dgm:pt modelId="{C0A9B8D0-1A45-4904-98C0-4C9491006681}" type="sibTrans" cxnId="{8C4DF61B-AB41-4B3C-AC5A-E6632D6E5366}">
      <dgm:prSet/>
      <dgm:spPr/>
      <dgm:t>
        <a:bodyPr/>
        <a:lstStyle/>
        <a:p>
          <a:endParaRPr lang="en-US"/>
        </a:p>
      </dgm:t>
    </dgm:pt>
    <dgm:pt modelId="{1F256EDC-5F96-4744-B15C-2D1943C70739}">
      <dgm:prSet phldrT="[Text]"/>
      <dgm:spPr/>
      <dgm:t>
        <a:bodyPr/>
        <a:lstStyle/>
        <a:p>
          <a:r>
            <a:rPr lang="en-US" dirty="0"/>
            <a:t>Rank features by importance</a:t>
          </a:r>
        </a:p>
      </dgm:t>
    </dgm:pt>
    <dgm:pt modelId="{2BDBFB8C-BDE9-486A-8DD1-A7FCA6AED5F0}" type="parTrans" cxnId="{81E937BE-E59C-4053-B608-515948E2BA0B}">
      <dgm:prSet/>
      <dgm:spPr/>
      <dgm:t>
        <a:bodyPr/>
        <a:lstStyle/>
        <a:p>
          <a:endParaRPr lang="en-US"/>
        </a:p>
      </dgm:t>
    </dgm:pt>
    <dgm:pt modelId="{360B594D-5CE0-47CD-8F68-0B32F75E34FC}" type="sibTrans" cxnId="{81E937BE-E59C-4053-B608-515948E2BA0B}">
      <dgm:prSet/>
      <dgm:spPr/>
      <dgm:t>
        <a:bodyPr/>
        <a:lstStyle/>
        <a:p>
          <a:endParaRPr lang="en-US"/>
        </a:p>
      </dgm:t>
    </dgm:pt>
    <dgm:pt modelId="{4AD13E16-C8EF-4219-ADEC-3EFA367F63FB}">
      <dgm:prSet phldrT="[Text]"/>
      <dgm:spPr/>
      <dgm:t>
        <a:bodyPr/>
        <a:lstStyle/>
        <a:p>
          <a:r>
            <a:rPr lang="en-US" dirty="0"/>
            <a:t>Split second partition into 2: 80% training, 20% testing</a:t>
          </a:r>
        </a:p>
      </dgm:t>
      <dgm:extLst>
        <a:ext uri="{E40237B7-FDA0-4F09-8148-C483321AD2D9}">
          <dgm14:cNvPr xmlns:dgm14="http://schemas.microsoft.com/office/drawing/2010/diagram" id="0" name="" title="Step 3 task"/>
        </a:ext>
      </dgm:extLst>
    </dgm:pt>
    <dgm:pt modelId="{C2D82D0B-71BA-449B-9321-1F02F63BBED8}" type="parTrans" cxnId="{359D3EBF-2FA2-42B9-BDAA-062B1B914EC4}">
      <dgm:prSet/>
      <dgm:spPr/>
      <dgm:t>
        <a:bodyPr/>
        <a:lstStyle/>
        <a:p>
          <a:endParaRPr lang="en-US"/>
        </a:p>
      </dgm:t>
    </dgm:pt>
    <dgm:pt modelId="{7C9354BF-915D-40A9-977F-DCD4C79AE9A4}" type="sibTrans" cxnId="{359D3EBF-2FA2-42B9-BDAA-062B1B914EC4}">
      <dgm:prSet/>
      <dgm:spPr/>
      <dgm:t>
        <a:bodyPr/>
        <a:lstStyle/>
        <a:p>
          <a:endParaRPr lang="en-US"/>
        </a:p>
      </dgm:t>
    </dgm:pt>
    <dgm:pt modelId="{E62E8DBD-6957-4873-8E9D-000853AF034E}">
      <dgm:prSet phldrT="[Text]"/>
      <dgm:spPr/>
      <dgm:t>
        <a:bodyPr/>
        <a:lstStyle/>
        <a:p>
          <a:r>
            <a:rPr lang="en-US" dirty="0"/>
            <a:t>Train 2 models per algorithm; one with racial features, and the other without.</a:t>
          </a:r>
        </a:p>
      </dgm:t>
    </dgm:pt>
    <dgm:pt modelId="{DC8459CB-CD30-4A19-BE62-7046BC0E735E}" type="parTrans" cxnId="{DFA9CA37-0D98-4D62-B9D1-293C52A395D2}">
      <dgm:prSet/>
      <dgm:spPr/>
      <dgm:t>
        <a:bodyPr/>
        <a:lstStyle/>
        <a:p>
          <a:endParaRPr lang="en-US"/>
        </a:p>
      </dgm:t>
    </dgm:pt>
    <dgm:pt modelId="{B9474C92-CD0A-4B03-9103-B97B975A3D86}" type="sibTrans" cxnId="{DFA9CA37-0D98-4D62-B9D1-293C52A395D2}">
      <dgm:prSet/>
      <dgm:spPr/>
      <dgm:t>
        <a:bodyPr/>
        <a:lstStyle/>
        <a:p>
          <a:endParaRPr lang="en-US"/>
        </a:p>
      </dgm:t>
    </dgm:pt>
    <dgm:pt modelId="{8D442813-CC0B-4FC9-AFD3-FEA5F95150D4}">
      <dgm:prSet phldrT="[Text]"/>
      <dgm:spPr/>
      <dgm:t>
        <a:bodyPr/>
        <a:lstStyle/>
        <a:p>
          <a:r>
            <a:rPr lang="en-US" dirty="0"/>
            <a:t>Merge and split into 2</a:t>
          </a:r>
        </a:p>
      </dgm:t>
    </dgm:pt>
    <dgm:pt modelId="{D30F0180-0ACC-4AF7-A24F-7ECF742A0D74}" type="parTrans" cxnId="{98EF60BB-10B3-4363-8AB8-CF2B75ABD918}">
      <dgm:prSet/>
      <dgm:spPr/>
      <dgm:t>
        <a:bodyPr/>
        <a:lstStyle/>
        <a:p>
          <a:endParaRPr lang="en-GB"/>
        </a:p>
      </dgm:t>
    </dgm:pt>
    <dgm:pt modelId="{DD1997F5-963F-497F-B902-70B08195DC83}" type="sibTrans" cxnId="{98EF60BB-10B3-4363-8AB8-CF2B75ABD918}">
      <dgm:prSet/>
      <dgm:spPr/>
      <dgm:t>
        <a:bodyPr/>
        <a:lstStyle/>
        <a:p>
          <a:endParaRPr lang="en-GB"/>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3"/>
      <dgm:spPr/>
    </dgm:pt>
    <dgm:pt modelId="{31FF8910-63AB-4043-A89B-AB8E707B7A48}" type="pres">
      <dgm:prSet presAssocID="{9A97DD9A-212E-426A-9594-7FEEEC4E1E2E}" presName="parentText" presStyleLbl="node1" presStyleIdx="0" presStyleCnt="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3">
        <dgm:presLayoutVars>
          <dgm:bulletEnabled val="1"/>
        </dgm:presLayoutVars>
      </dgm:prSet>
      <dgm:spPr/>
    </dgm:pt>
    <dgm:pt modelId="{4ADA33E3-F576-4BEE-8839-FD6C876D98B5}" type="pres">
      <dgm:prSet presAssocID="{A822033B-D112-4812-B9AC-0AEDBC4B3389}" presName="spaceBetweenRectangles" presStyleCnt="0"/>
      <dgm:spPr/>
    </dgm:pt>
    <dgm:pt modelId="{90673E8C-1446-4013-AA38-FC1EE3BD6C54}" type="pres">
      <dgm:prSet presAssocID="{B7F093E9-7C2E-44B4-8B3B-6CBE0FE3E35E}" presName="parentLin" presStyleCnt="0"/>
      <dgm:spPr/>
    </dgm:pt>
    <dgm:pt modelId="{1012288B-580C-4D8E-A1DB-5619E6992D98}" type="pres">
      <dgm:prSet presAssocID="{B7F093E9-7C2E-44B4-8B3B-6CBE0FE3E35E}" presName="parentLeftMargin" presStyleLbl="node1" presStyleIdx="0" presStyleCnt="3"/>
      <dgm:spPr/>
    </dgm:pt>
    <dgm:pt modelId="{E828DDC4-0756-415A-B957-94B602877A4A}" type="pres">
      <dgm:prSet presAssocID="{B7F093E9-7C2E-44B4-8B3B-6CBE0FE3E35E}" presName="parentText" presStyleLbl="node1" presStyleIdx="1" presStyleCnt="3">
        <dgm:presLayoutVars>
          <dgm:chMax val="0"/>
          <dgm:bulletEnabled val="1"/>
        </dgm:presLayoutVars>
      </dgm:prSet>
      <dgm:spPr/>
    </dgm:pt>
    <dgm:pt modelId="{60EE3688-F309-4931-8F7F-576379D488AD}" type="pres">
      <dgm:prSet presAssocID="{B7F093E9-7C2E-44B4-8B3B-6CBE0FE3E35E}" presName="negativeSpace" presStyleCnt="0"/>
      <dgm:spPr/>
    </dgm:pt>
    <dgm:pt modelId="{3ABBBA71-EF6A-41E4-B9DB-7884A5F441C0}" type="pres">
      <dgm:prSet presAssocID="{B7F093E9-7C2E-44B4-8B3B-6CBE0FE3E35E}" presName="childText" presStyleLbl="conFgAcc1" presStyleIdx="1" presStyleCnt="3">
        <dgm:presLayoutVars>
          <dgm:bulletEnabled val="1"/>
        </dgm:presLayoutVars>
      </dgm:prSet>
      <dgm:spPr/>
    </dgm:pt>
    <dgm:pt modelId="{EAABDE5D-D995-413D-932A-DBC14797A88A}" type="pres">
      <dgm:prSet presAssocID="{A2D02C68-2709-4715-A187-1730828C882F}" presName="spaceBetweenRectangles" presStyleCnt="0"/>
      <dgm:spPr/>
    </dgm:pt>
    <dgm:pt modelId="{2B213EDA-1352-4685-938D-F449494E5371}" type="pres">
      <dgm:prSet presAssocID="{9767D06C-E342-4313-B844-7CBE4BE72372}" presName="parentLin" presStyleCnt="0"/>
      <dgm:spPr/>
    </dgm:pt>
    <dgm:pt modelId="{A2108333-CFBA-4258-B92F-D7C0B72566DB}" type="pres">
      <dgm:prSet presAssocID="{9767D06C-E342-4313-B844-7CBE4BE72372}" presName="parentLeftMargin" presStyleLbl="node1" presStyleIdx="1" presStyleCnt="3"/>
      <dgm:spPr/>
    </dgm:pt>
    <dgm:pt modelId="{86A43697-948B-4853-B9AD-64B1F9243917}" type="pres">
      <dgm:prSet presAssocID="{9767D06C-E342-4313-B844-7CBE4BE72372}" presName="parentText" presStyleLbl="node1" presStyleIdx="2" presStyleCnt="3">
        <dgm:presLayoutVars>
          <dgm:chMax val="0"/>
          <dgm:bulletEnabled val="1"/>
        </dgm:presLayoutVars>
      </dgm:prSet>
      <dgm:spPr/>
    </dgm:pt>
    <dgm:pt modelId="{13918582-54C1-47CF-9745-315ABFF27B9E}" type="pres">
      <dgm:prSet presAssocID="{9767D06C-E342-4313-B844-7CBE4BE72372}" presName="negativeSpace" presStyleCnt="0"/>
      <dgm:spPr/>
    </dgm:pt>
    <dgm:pt modelId="{85F6E77F-A9DB-46BF-B56B-A5918C2B269D}" type="pres">
      <dgm:prSet presAssocID="{9767D06C-E342-4313-B844-7CBE4BE72372}" presName="childText" presStyleLbl="conFgAcc1" presStyleIdx="2" presStyleCnt="3">
        <dgm:presLayoutVars>
          <dgm:bulletEnabled val="1"/>
        </dgm:presLayoutVars>
      </dgm:prSet>
      <dgm:spPr/>
    </dgm:pt>
  </dgm:ptLst>
  <dgm:cxnLst>
    <dgm:cxn modelId="{DE431702-BED8-4BFF-8BF2-3440D0D46025}" type="presOf" srcId="{8D442813-CC0B-4FC9-AFD3-FEA5F95150D4}" destId="{A3E10D09-1C38-4A24-82EE-5A6C623231D5}" srcOrd="0" destOrd="2" presId="urn:microsoft.com/office/officeart/2005/8/layout/list1"/>
    <dgm:cxn modelId="{DD33160A-812B-4609-9999-1AEB54494921}" type="presOf" srcId="{9A97DD9A-212E-426A-9594-7FEEEC4E1E2E}" destId="{BE73E007-796D-4489-903F-12724FB5CC09}" srcOrd="0" destOrd="0" presId="urn:microsoft.com/office/officeart/2005/8/layout/list1"/>
    <dgm:cxn modelId="{8C4DF61B-AB41-4B3C-AC5A-E6632D6E5366}" srcId="{B7F093E9-7C2E-44B4-8B3B-6CBE0FE3E35E}" destId="{3D6FB82D-8702-4FD5-B446-B15492C8E8D3}" srcOrd="0" destOrd="0" parTransId="{01064A5F-A089-4040-BEA5-E691D4390BDE}" sibTransId="{C0A9B8D0-1A45-4904-98C0-4C9491006681}"/>
    <dgm:cxn modelId="{7558A321-7F10-4B33-8223-A5906C85654F}" type="presOf" srcId="{9767D06C-E342-4313-B844-7CBE4BE72372}" destId="{86A43697-948B-4853-B9AD-64B1F9243917}" srcOrd="1"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DFA9CA37-0D98-4D62-B9D1-293C52A395D2}" srcId="{9767D06C-E342-4313-B844-7CBE4BE72372}" destId="{E62E8DBD-6957-4873-8E9D-000853AF034E}" srcOrd="1" destOrd="0" parTransId="{DC8459CB-CD30-4A19-BE62-7046BC0E735E}" sibTransId="{B9474C92-CD0A-4B03-9103-B97B975A3D86}"/>
    <dgm:cxn modelId="{A1F48E39-912F-4B4A-8122-1BAD089080B4}" type="presOf" srcId="{3D6FB82D-8702-4FD5-B446-B15492C8E8D3}" destId="{3ABBBA71-EF6A-41E4-B9DB-7884A5F441C0}" srcOrd="0" destOrd="0" presId="urn:microsoft.com/office/officeart/2005/8/layout/list1"/>
    <dgm:cxn modelId="{EC8FAE75-18EE-4814-B0BA-755D1D40FBAA}" type="presOf" srcId="{E62E8DBD-6957-4873-8E9D-000853AF034E}" destId="{85F6E77F-A9DB-46BF-B56B-A5918C2B269D}" srcOrd="0" destOrd="1" presId="urn:microsoft.com/office/officeart/2005/8/layout/list1"/>
    <dgm:cxn modelId="{351EB658-99D6-4CF7-A800-5395F3035ECC}" type="presOf" srcId="{4AD13E16-C8EF-4219-ADEC-3EFA367F63FB}" destId="{85F6E77F-A9DB-46BF-B56B-A5918C2B269D}" srcOrd="0" destOrd="0"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05382DB0-93E0-41A2-9F05-DBE0C57CD836}" srcId="{1DBA91F1-7E8C-41C9-A838-D658A98417D5}" destId="{B7F093E9-7C2E-44B4-8B3B-6CBE0FE3E35E}" srcOrd="1" destOrd="0" parTransId="{975EB889-7FE2-4B31-A57C-D6644EDC0C5B}" sibTransId="{A2D02C68-2709-4715-A187-1730828C882F}"/>
    <dgm:cxn modelId="{8EA684B7-844F-4D1A-913B-4AA924E72F75}" srcId="{9A97DD9A-212E-426A-9594-7FEEEC4E1E2E}" destId="{6F3E996A-0AA3-4EE3-B260-122F07FC63B9}" srcOrd="1" destOrd="0" parTransId="{C5F8FC29-3CC2-48C8-A0BA-184301B9A503}" sibTransId="{4960F7FB-C4ED-4761-9484-C868EE2CA5D8}"/>
    <dgm:cxn modelId="{98EF60BB-10B3-4363-8AB8-CF2B75ABD918}" srcId="{9A97DD9A-212E-426A-9594-7FEEEC4E1E2E}" destId="{8D442813-CC0B-4FC9-AFD3-FEA5F95150D4}" srcOrd="2" destOrd="0" parTransId="{D30F0180-0ACC-4AF7-A24F-7ECF742A0D74}" sibTransId="{DD1997F5-963F-497F-B902-70B08195DC83}"/>
    <dgm:cxn modelId="{954D4FBB-8743-457A-9A8E-062328A972A7}" type="presOf" srcId="{1F256EDC-5F96-4744-B15C-2D1943C70739}" destId="{3ABBBA71-EF6A-41E4-B9DB-7884A5F441C0}" srcOrd="0" destOrd="1" presId="urn:microsoft.com/office/officeart/2005/8/layout/list1"/>
    <dgm:cxn modelId="{81E937BE-E59C-4053-B608-515948E2BA0B}" srcId="{B7F093E9-7C2E-44B4-8B3B-6CBE0FE3E35E}" destId="{1F256EDC-5F96-4744-B15C-2D1943C70739}" srcOrd="1" destOrd="0" parTransId="{2BDBFB8C-BDE9-486A-8DD1-A7FCA6AED5F0}" sibTransId="{360B594D-5CE0-47CD-8F68-0B32F75E34FC}"/>
    <dgm:cxn modelId="{359D3EBF-2FA2-42B9-BDAA-062B1B914EC4}" srcId="{9767D06C-E342-4313-B844-7CBE4BE72372}" destId="{4AD13E16-C8EF-4219-ADEC-3EFA367F63FB}" srcOrd="0" destOrd="0" parTransId="{C2D82D0B-71BA-449B-9321-1F02F63BBED8}" sibTransId="{7C9354BF-915D-40A9-977F-DCD4C79AE9A4}"/>
    <dgm:cxn modelId="{8F5AFDC3-F9D2-4A39-8886-25F589A19EC9}" type="presOf" srcId="{B7F093E9-7C2E-44B4-8B3B-6CBE0FE3E35E}" destId="{E828DDC4-0756-415A-B957-94B602877A4A}" srcOrd="1" destOrd="0" presId="urn:microsoft.com/office/officeart/2005/8/layout/list1"/>
    <dgm:cxn modelId="{B81CB0C5-AA1E-4155-88E7-A19EC27EBDB1}" type="presOf" srcId="{B7F093E9-7C2E-44B4-8B3B-6CBE0FE3E35E}" destId="{1012288B-580C-4D8E-A1DB-5619E6992D98}" srcOrd="0"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F9E31E8-2B2E-4F8E-AA9B-B5366FE84796}" srcId="{1DBA91F1-7E8C-41C9-A838-D658A98417D5}" destId="{9767D06C-E342-4313-B844-7CBE4BE72372}" srcOrd="2" destOrd="0" parTransId="{07642ABB-36AA-4345-A138-3BA34143FF70}" sibTransId="{5B3210CA-F7F6-43EC-9250-21702872AB7F}"/>
    <dgm:cxn modelId="{03078BEE-90A0-48A0-AE5D-F090127FEF8F}" type="presOf" srcId="{9767D06C-E342-4313-B844-7CBE4BE72372}" destId="{A2108333-CFBA-4258-B92F-D7C0B72566DB}" srcOrd="0" destOrd="0" presId="urn:microsoft.com/office/officeart/2005/8/layout/list1"/>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 modelId="{2AFDE3E6-B3DC-4E29-B9EE-959DF16B49A0}" type="presParOf" srcId="{BF2881D7-900F-4C8E-9F09-9C05371A57B2}" destId="{4ADA33E3-F576-4BEE-8839-FD6C876D98B5}" srcOrd="3" destOrd="0" presId="urn:microsoft.com/office/officeart/2005/8/layout/list1"/>
    <dgm:cxn modelId="{AAB6C715-034C-4ABB-A74F-E133A1CC10B5}" type="presParOf" srcId="{BF2881D7-900F-4C8E-9F09-9C05371A57B2}" destId="{90673E8C-1446-4013-AA38-FC1EE3BD6C54}" srcOrd="4" destOrd="0" presId="urn:microsoft.com/office/officeart/2005/8/layout/list1"/>
    <dgm:cxn modelId="{C39AED7D-A80F-4E84-B472-D1D555C56C04}" type="presParOf" srcId="{90673E8C-1446-4013-AA38-FC1EE3BD6C54}" destId="{1012288B-580C-4D8E-A1DB-5619E6992D98}" srcOrd="0" destOrd="0" presId="urn:microsoft.com/office/officeart/2005/8/layout/list1"/>
    <dgm:cxn modelId="{29ECFFA8-798D-4B86-BB13-F40133521FFC}" type="presParOf" srcId="{90673E8C-1446-4013-AA38-FC1EE3BD6C54}" destId="{E828DDC4-0756-415A-B957-94B602877A4A}" srcOrd="1" destOrd="0" presId="urn:microsoft.com/office/officeart/2005/8/layout/list1"/>
    <dgm:cxn modelId="{3F26CCE7-2DEA-4038-8F9A-0CC3254B1EAA}" type="presParOf" srcId="{BF2881D7-900F-4C8E-9F09-9C05371A57B2}" destId="{60EE3688-F309-4931-8F7F-576379D488AD}" srcOrd="5" destOrd="0" presId="urn:microsoft.com/office/officeart/2005/8/layout/list1"/>
    <dgm:cxn modelId="{C9C8EBE6-E1E8-489B-8F4B-A149BBF5E280}" type="presParOf" srcId="{BF2881D7-900F-4C8E-9F09-9C05371A57B2}" destId="{3ABBBA71-EF6A-41E4-B9DB-7884A5F441C0}" srcOrd="6" destOrd="0" presId="urn:microsoft.com/office/officeart/2005/8/layout/list1"/>
    <dgm:cxn modelId="{79D87A0F-D6EE-4D74-88BF-EEC44347C829}" type="presParOf" srcId="{BF2881D7-900F-4C8E-9F09-9C05371A57B2}" destId="{EAABDE5D-D995-413D-932A-DBC14797A88A}" srcOrd="7" destOrd="0" presId="urn:microsoft.com/office/officeart/2005/8/layout/list1"/>
    <dgm:cxn modelId="{231C6D46-F37E-4676-9644-78FA196ACCCB}" type="presParOf" srcId="{BF2881D7-900F-4C8E-9F09-9C05371A57B2}" destId="{2B213EDA-1352-4685-938D-F449494E5371}" srcOrd="8" destOrd="0" presId="urn:microsoft.com/office/officeart/2005/8/layout/list1"/>
    <dgm:cxn modelId="{ABC8809B-5C47-4D82-8E79-6772CC4589F0}" type="presParOf" srcId="{2B213EDA-1352-4685-938D-F449494E5371}" destId="{A2108333-CFBA-4258-B92F-D7C0B72566DB}" srcOrd="0" destOrd="0" presId="urn:microsoft.com/office/officeart/2005/8/layout/list1"/>
    <dgm:cxn modelId="{96C36C92-76D8-440A-9D08-051B6489E2AA}" type="presParOf" srcId="{2B213EDA-1352-4685-938D-F449494E5371}" destId="{86A43697-948B-4853-B9AD-64B1F9243917}" srcOrd="1" destOrd="0" presId="urn:microsoft.com/office/officeart/2005/8/layout/list1"/>
    <dgm:cxn modelId="{DFC2FC7A-FA5E-4F68-9196-2D3573E405DD}" type="presParOf" srcId="{BF2881D7-900F-4C8E-9F09-9C05371A57B2}" destId="{13918582-54C1-47CF-9745-315ABFF27B9E}" srcOrd="9" destOrd="0" presId="urn:microsoft.com/office/officeart/2005/8/layout/list1"/>
    <dgm:cxn modelId="{2DD21AC6-C0AC-4EE2-A5E0-0841215D271A}" type="presParOf" srcId="{BF2881D7-900F-4C8E-9F09-9C05371A57B2}" destId="{85F6E77F-A9DB-46BF-B56B-A5918C2B26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0447"/>
          <a:ext cx="4800600" cy="10489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74904" rIns="3725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Read in 5000 rows</a:t>
          </a:r>
        </a:p>
        <a:p>
          <a:pPr marL="171450" lvl="1" indent="-171450" algn="l" defTabSz="800100">
            <a:lnSpc>
              <a:spcPct val="90000"/>
            </a:lnSpc>
            <a:spcBef>
              <a:spcPct val="0"/>
            </a:spcBef>
            <a:spcAft>
              <a:spcPct val="15000"/>
            </a:spcAft>
            <a:buChar char="•"/>
          </a:pPr>
          <a:r>
            <a:rPr lang="en-US" sz="1800" kern="1200" dirty="0"/>
            <a:t>Identify relevant features</a:t>
          </a:r>
        </a:p>
      </dsp:txBody>
      <dsp:txXfrm>
        <a:off x="0" y="290447"/>
        <a:ext cx="4800600" cy="1048950"/>
      </dsp:txXfrm>
    </dsp:sp>
    <dsp:sp modelId="{31FF8910-63AB-4043-A89B-AB8E707B7A48}">
      <dsp:nvSpPr>
        <dsp:cNvPr id="0" name=""/>
        <dsp:cNvSpPr/>
      </dsp:nvSpPr>
      <dsp:spPr>
        <a:xfrm>
          <a:off x="240030" y="24767"/>
          <a:ext cx="3360420"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800100">
            <a:lnSpc>
              <a:spcPct val="90000"/>
            </a:lnSpc>
            <a:spcBef>
              <a:spcPct val="0"/>
            </a:spcBef>
            <a:spcAft>
              <a:spcPct val="35000"/>
            </a:spcAft>
            <a:buNone/>
          </a:pPr>
          <a:r>
            <a:rPr lang="en-US" sz="1800" kern="1200" dirty="0"/>
            <a:t>Step 1 Initial Read</a:t>
          </a:r>
        </a:p>
      </dsp:txBody>
      <dsp:txXfrm>
        <a:off x="265969" y="50706"/>
        <a:ext cx="3308542" cy="479482"/>
      </dsp:txXfrm>
    </dsp:sp>
    <dsp:sp modelId="{3ABBBA71-EF6A-41E4-B9DB-7884A5F441C0}">
      <dsp:nvSpPr>
        <dsp:cNvPr id="0" name=""/>
        <dsp:cNvSpPr/>
      </dsp:nvSpPr>
      <dsp:spPr>
        <a:xfrm>
          <a:off x="0" y="1702277"/>
          <a:ext cx="4800600" cy="10489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74904" rIns="3725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Batch read and clean</a:t>
          </a:r>
        </a:p>
        <a:p>
          <a:pPr marL="171450" lvl="1" indent="-171450" algn="l" defTabSz="800100">
            <a:lnSpc>
              <a:spcPct val="90000"/>
            </a:lnSpc>
            <a:spcBef>
              <a:spcPct val="0"/>
            </a:spcBef>
            <a:spcAft>
              <a:spcPct val="15000"/>
            </a:spcAft>
            <a:buChar char="•"/>
          </a:pPr>
          <a:r>
            <a:rPr lang="en-US" sz="1800" kern="1200" dirty="0"/>
            <a:t>Batch bind</a:t>
          </a:r>
        </a:p>
      </dsp:txBody>
      <dsp:txXfrm>
        <a:off x="0" y="1702277"/>
        <a:ext cx="4800600" cy="1048950"/>
      </dsp:txXfrm>
    </dsp:sp>
    <dsp:sp modelId="{E828DDC4-0756-415A-B957-94B602877A4A}">
      <dsp:nvSpPr>
        <dsp:cNvPr id="0" name=""/>
        <dsp:cNvSpPr/>
      </dsp:nvSpPr>
      <dsp:spPr>
        <a:xfrm>
          <a:off x="240030" y="1436597"/>
          <a:ext cx="3360420"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800100">
            <a:lnSpc>
              <a:spcPct val="90000"/>
            </a:lnSpc>
            <a:spcBef>
              <a:spcPct val="0"/>
            </a:spcBef>
            <a:spcAft>
              <a:spcPct val="35000"/>
            </a:spcAft>
            <a:buNone/>
          </a:pPr>
          <a:r>
            <a:rPr lang="en-US" sz="1800" kern="1200" dirty="0"/>
            <a:t>Step 2 Write Functions</a:t>
          </a:r>
        </a:p>
      </dsp:txBody>
      <dsp:txXfrm>
        <a:off x="265969" y="1462536"/>
        <a:ext cx="3308542" cy="479482"/>
      </dsp:txXfrm>
    </dsp:sp>
    <dsp:sp modelId="{85F6E77F-A9DB-46BF-B56B-A5918C2B269D}">
      <dsp:nvSpPr>
        <dsp:cNvPr id="0" name=""/>
        <dsp:cNvSpPr/>
      </dsp:nvSpPr>
      <dsp:spPr>
        <a:xfrm>
          <a:off x="0" y="3114107"/>
          <a:ext cx="4800600" cy="10489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74904" rIns="3725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Convert data class</a:t>
          </a:r>
        </a:p>
        <a:p>
          <a:pPr marL="171450" lvl="1" indent="-171450" algn="l" defTabSz="800100">
            <a:lnSpc>
              <a:spcPct val="90000"/>
            </a:lnSpc>
            <a:spcBef>
              <a:spcPct val="0"/>
            </a:spcBef>
            <a:spcAft>
              <a:spcPct val="15000"/>
            </a:spcAft>
            <a:buChar char="•"/>
          </a:pPr>
          <a:r>
            <a:rPr lang="en-US" sz="1800" kern="1200" dirty="0"/>
            <a:t>Normalize data</a:t>
          </a:r>
        </a:p>
      </dsp:txBody>
      <dsp:txXfrm>
        <a:off x="0" y="3114107"/>
        <a:ext cx="4800600" cy="1048950"/>
      </dsp:txXfrm>
    </dsp:sp>
    <dsp:sp modelId="{86A43697-948B-4853-B9AD-64B1F9243917}">
      <dsp:nvSpPr>
        <dsp:cNvPr id="0" name=""/>
        <dsp:cNvSpPr/>
      </dsp:nvSpPr>
      <dsp:spPr>
        <a:xfrm>
          <a:off x="240030" y="2848427"/>
          <a:ext cx="3360420"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800100">
            <a:lnSpc>
              <a:spcPct val="90000"/>
            </a:lnSpc>
            <a:spcBef>
              <a:spcPct val="0"/>
            </a:spcBef>
            <a:spcAft>
              <a:spcPct val="35000"/>
            </a:spcAft>
            <a:buNone/>
          </a:pPr>
          <a:r>
            <a:rPr lang="en-US" sz="1800" kern="1200" dirty="0"/>
            <a:t>Step 3 Change Structure</a:t>
          </a:r>
        </a:p>
      </dsp:txBody>
      <dsp:txXfrm>
        <a:off x="265969" y="2874366"/>
        <a:ext cx="33085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72087"/>
          <a:ext cx="4800600" cy="11103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12420" rIns="3725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Split data by action taken</a:t>
          </a:r>
        </a:p>
        <a:p>
          <a:pPr marL="114300" lvl="1" indent="-114300" algn="l" defTabSz="666750">
            <a:lnSpc>
              <a:spcPct val="90000"/>
            </a:lnSpc>
            <a:spcBef>
              <a:spcPct val="0"/>
            </a:spcBef>
            <a:spcAft>
              <a:spcPct val="15000"/>
            </a:spcAft>
            <a:buChar char="•"/>
          </a:pPr>
          <a:r>
            <a:rPr lang="en-US" sz="1500" kern="1200" dirty="0"/>
            <a:t>Split again by year randomly</a:t>
          </a:r>
        </a:p>
        <a:p>
          <a:pPr marL="114300" lvl="1" indent="-114300" algn="l" defTabSz="666750">
            <a:lnSpc>
              <a:spcPct val="90000"/>
            </a:lnSpc>
            <a:spcBef>
              <a:spcPct val="0"/>
            </a:spcBef>
            <a:spcAft>
              <a:spcPct val="15000"/>
            </a:spcAft>
            <a:buChar char="•"/>
          </a:pPr>
          <a:r>
            <a:rPr lang="en-US" sz="1500" kern="1200" dirty="0"/>
            <a:t>Merge and split into 2</a:t>
          </a:r>
        </a:p>
      </dsp:txBody>
      <dsp:txXfrm>
        <a:off x="0" y="272087"/>
        <a:ext cx="4800600" cy="1110375"/>
      </dsp:txXfrm>
    </dsp:sp>
    <dsp:sp modelId="{31FF8910-63AB-4043-A89B-AB8E707B7A48}">
      <dsp:nvSpPr>
        <dsp:cNvPr id="0" name=""/>
        <dsp:cNvSpPr/>
      </dsp:nvSpPr>
      <dsp:spPr>
        <a:xfrm>
          <a:off x="240030" y="50687"/>
          <a:ext cx="3360420" cy="442800"/>
        </a:xfrm>
        <a:prstGeom prst="roundRect">
          <a:avLst/>
        </a:prstGeom>
        <a:solidFill>
          <a:schemeClr val="bg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666750">
            <a:lnSpc>
              <a:spcPct val="90000"/>
            </a:lnSpc>
            <a:spcBef>
              <a:spcPct val="0"/>
            </a:spcBef>
            <a:spcAft>
              <a:spcPct val="35000"/>
            </a:spcAft>
            <a:buNone/>
          </a:pPr>
          <a:r>
            <a:rPr lang="en-US" sz="1500" kern="1200" dirty="0"/>
            <a:t>Step 1 Balanced Sub-setting</a:t>
          </a:r>
        </a:p>
      </dsp:txBody>
      <dsp:txXfrm>
        <a:off x="261646" y="72303"/>
        <a:ext cx="3317188" cy="399568"/>
      </dsp:txXfrm>
    </dsp:sp>
    <dsp:sp modelId="{3ABBBA71-EF6A-41E4-B9DB-7884A5F441C0}">
      <dsp:nvSpPr>
        <dsp:cNvPr id="0" name=""/>
        <dsp:cNvSpPr/>
      </dsp:nvSpPr>
      <dsp:spPr>
        <a:xfrm>
          <a:off x="0" y="1684862"/>
          <a:ext cx="4800600" cy="87412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12420" rIns="3725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Train C5 and Net models with 1</a:t>
          </a:r>
          <a:r>
            <a:rPr lang="en-US" sz="1500" kern="1200" baseline="30000" dirty="0"/>
            <a:t>st</a:t>
          </a:r>
          <a:r>
            <a:rPr lang="en-US" sz="1500" kern="1200" dirty="0"/>
            <a:t> part</a:t>
          </a:r>
        </a:p>
        <a:p>
          <a:pPr marL="114300" lvl="1" indent="-114300" algn="l" defTabSz="666750">
            <a:lnSpc>
              <a:spcPct val="90000"/>
            </a:lnSpc>
            <a:spcBef>
              <a:spcPct val="0"/>
            </a:spcBef>
            <a:spcAft>
              <a:spcPct val="15000"/>
            </a:spcAft>
            <a:buChar char="•"/>
          </a:pPr>
          <a:r>
            <a:rPr lang="en-US" sz="1500" kern="1200" dirty="0"/>
            <a:t>Rank features by importance</a:t>
          </a:r>
        </a:p>
      </dsp:txBody>
      <dsp:txXfrm>
        <a:off x="0" y="1684862"/>
        <a:ext cx="4800600" cy="874125"/>
      </dsp:txXfrm>
    </dsp:sp>
    <dsp:sp modelId="{E828DDC4-0756-415A-B957-94B602877A4A}">
      <dsp:nvSpPr>
        <dsp:cNvPr id="0" name=""/>
        <dsp:cNvSpPr/>
      </dsp:nvSpPr>
      <dsp:spPr>
        <a:xfrm>
          <a:off x="240030" y="1463462"/>
          <a:ext cx="3360420" cy="442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666750">
            <a:lnSpc>
              <a:spcPct val="90000"/>
            </a:lnSpc>
            <a:spcBef>
              <a:spcPct val="0"/>
            </a:spcBef>
            <a:spcAft>
              <a:spcPct val="35000"/>
            </a:spcAft>
            <a:buNone/>
          </a:pPr>
          <a:r>
            <a:rPr lang="en-US" sz="1500" kern="1200" dirty="0"/>
            <a:t>Step 2 Feature Selection</a:t>
          </a:r>
        </a:p>
      </dsp:txBody>
      <dsp:txXfrm>
        <a:off x="261646" y="1485078"/>
        <a:ext cx="3317188" cy="399568"/>
      </dsp:txXfrm>
    </dsp:sp>
    <dsp:sp modelId="{85F6E77F-A9DB-46BF-B56B-A5918C2B269D}">
      <dsp:nvSpPr>
        <dsp:cNvPr id="0" name=""/>
        <dsp:cNvSpPr/>
      </dsp:nvSpPr>
      <dsp:spPr>
        <a:xfrm>
          <a:off x="0" y="2861387"/>
          <a:ext cx="4800600"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12420" rIns="3725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Split second partition into 2: 80% training, 20% testing</a:t>
          </a:r>
        </a:p>
        <a:p>
          <a:pPr marL="114300" lvl="1" indent="-114300" algn="l" defTabSz="666750">
            <a:lnSpc>
              <a:spcPct val="90000"/>
            </a:lnSpc>
            <a:spcBef>
              <a:spcPct val="0"/>
            </a:spcBef>
            <a:spcAft>
              <a:spcPct val="15000"/>
            </a:spcAft>
            <a:buChar char="•"/>
          </a:pPr>
          <a:r>
            <a:rPr lang="en-US" sz="1500" kern="1200" dirty="0"/>
            <a:t>Train 2 models per algorithm; one with racial features, and the other without.</a:t>
          </a:r>
        </a:p>
      </dsp:txBody>
      <dsp:txXfrm>
        <a:off x="0" y="2861387"/>
        <a:ext cx="4800600" cy="1275750"/>
      </dsp:txXfrm>
    </dsp:sp>
    <dsp:sp modelId="{86A43697-948B-4853-B9AD-64B1F9243917}">
      <dsp:nvSpPr>
        <dsp:cNvPr id="0" name=""/>
        <dsp:cNvSpPr/>
      </dsp:nvSpPr>
      <dsp:spPr>
        <a:xfrm>
          <a:off x="240030" y="2639987"/>
          <a:ext cx="3360420"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666750">
            <a:lnSpc>
              <a:spcPct val="90000"/>
            </a:lnSpc>
            <a:spcBef>
              <a:spcPct val="0"/>
            </a:spcBef>
            <a:spcAft>
              <a:spcPct val="35000"/>
            </a:spcAft>
            <a:buNone/>
          </a:pPr>
          <a:r>
            <a:rPr lang="en-US" sz="1500" kern="1200" dirty="0"/>
            <a:t>Step 3 Model Training</a:t>
          </a:r>
        </a:p>
      </dsp:txBody>
      <dsp:txXfrm>
        <a:off x="261646" y="2661603"/>
        <a:ext cx="331718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72087"/>
          <a:ext cx="4800600" cy="11103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12420" rIns="3725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Split data by race</a:t>
          </a:r>
        </a:p>
        <a:p>
          <a:pPr marL="114300" lvl="1" indent="-114300" algn="l" defTabSz="666750">
            <a:lnSpc>
              <a:spcPct val="90000"/>
            </a:lnSpc>
            <a:spcBef>
              <a:spcPct val="0"/>
            </a:spcBef>
            <a:spcAft>
              <a:spcPct val="15000"/>
            </a:spcAft>
            <a:buChar char="•"/>
          </a:pPr>
          <a:r>
            <a:rPr lang="en-US" sz="1500" kern="1200" dirty="0"/>
            <a:t>Split again by year randomly</a:t>
          </a:r>
        </a:p>
        <a:p>
          <a:pPr marL="114300" lvl="1" indent="-114300" algn="l" defTabSz="666750">
            <a:lnSpc>
              <a:spcPct val="90000"/>
            </a:lnSpc>
            <a:spcBef>
              <a:spcPct val="0"/>
            </a:spcBef>
            <a:spcAft>
              <a:spcPct val="15000"/>
            </a:spcAft>
            <a:buChar char="•"/>
          </a:pPr>
          <a:r>
            <a:rPr lang="en-US" sz="1500" kern="1200" dirty="0"/>
            <a:t>Merge and split into 2</a:t>
          </a:r>
        </a:p>
      </dsp:txBody>
      <dsp:txXfrm>
        <a:off x="0" y="272087"/>
        <a:ext cx="4800600" cy="1110375"/>
      </dsp:txXfrm>
    </dsp:sp>
    <dsp:sp modelId="{31FF8910-63AB-4043-A89B-AB8E707B7A48}">
      <dsp:nvSpPr>
        <dsp:cNvPr id="0" name=""/>
        <dsp:cNvSpPr/>
      </dsp:nvSpPr>
      <dsp:spPr>
        <a:xfrm>
          <a:off x="240030" y="50687"/>
          <a:ext cx="3360420" cy="442800"/>
        </a:xfrm>
        <a:prstGeom prst="roundRect">
          <a:avLst/>
        </a:prstGeom>
        <a:solidFill>
          <a:schemeClr val="bg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666750">
            <a:lnSpc>
              <a:spcPct val="90000"/>
            </a:lnSpc>
            <a:spcBef>
              <a:spcPct val="0"/>
            </a:spcBef>
            <a:spcAft>
              <a:spcPct val="35000"/>
            </a:spcAft>
            <a:buNone/>
          </a:pPr>
          <a:r>
            <a:rPr lang="en-US" sz="1500" kern="1200" dirty="0"/>
            <a:t>Step 1 Balanced Sub-setting</a:t>
          </a:r>
        </a:p>
      </dsp:txBody>
      <dsp:txXfrm>
        <a:off x="261646" y="72303"/>
        <a:ext cx="3317188" cy="399568"/>
      </dsp:txXfrm>
    </dsp:sp>
    <dsp:sp modelId="{3ABBBA71-EF6A-41E4-B9DB-7884A5F441C0}">
      <dsp:nvSpPr>
        <dsp:cNvPr id="0" name=""/>
        <dsp:cNvSpPr/>
      </dsp:nvSpPr>
      <dsp:spPr>
        <a:xfrm>
          <a:off x="0" y="1684862"/>
          <a:ext cx="4800600" cy="87412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12420" rIns="3725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Train C5 and Net models with 1</a:t>
          </a:r>
          <a:r>
            <a:rPr lang="en-US" sz="1500" kern="1200" baseline="30000" dirty="0"/>
            <a:t>st</a:t>
          </a:r>
          <a:r>
            <a:rPr lang="en-US" sz="1500" kern="1200" dirty="0"/>
            <a:t> part</a:t>
          </a:r>
        </a:p>
        <a:p>
          <a:pPr marL="114300" lvl="1" indent="-114300" algn="l" defTabSz="666750">
            <a:lnSpc>
              <a:spcPct val="90000"/>
            </a:lnSpc>
            <a:spcBef>
              <a:spcPct val="0"/>
            </a:spcBef>
            <a:spcAft>
              <a:spcPct val="15000"/>
            </a:spcAft>
            <a:buChar char="•"/>
          </a:pPr>
          <a:r>
            <a:rPr lang="en-US" sz="1500" kern="1200" dirty="0"/>
            <a:t>Rank features by importance</a:t>
          </a:r>
        </a:p>
      </dsp:txBody>
      <dsp:txXfrm>
        <a:off x="0" y="1684862"/>
        <a:ext cx="4800600" cy="874125"/>
      </dsp:txXfrm>
    </dsp:sp>
    <dsp:sp modelId="{E828DDC4-0756-415A-B957-94B602877A4A}">
      <dsp:nvSpPr>
        <dsp:cNvPr id="0" name=""/>
        <dsp:cNvSpPr/>
      </dsp:nvSpPr>
      <dsp:spPr>
        <a:xfrm>
          <a:off x="240030" y="1463462"/>
          <a:ext cx="3360420" cy="442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666750">
            <a:lnSpc>
              <a:spcPct val="90000"/>
            </a:lnSpc>
            <a:spcBef>
              <a:spcPct val="0"/>
            </a:spcBef>
            <a:spcAft>
              <a:spcPct val="35000"/>
            </a:spcAft>
            <a:buNone/>
          </a:pPr>
          <a:r>
            <a:rPr lang="en-US" sz="1500" kern="1200" dirty="0"/>
            <a:t>Step 2 Feature Selection</a:t>
          </a:r>
        </a:p>
      </dsp:txBody>
      <dsp:txXfrm>
        <a:off x="261646" y="1485078"/>
        <a:ext cx="3317188" cy="399568"/>
      </dsp:txXfrm>
    </dsp:sp>
    <dsp:sp modelId="{85F6E77F-A9DB-46BF-B56B-A5918C2B269D}">
      <dsp:nvSpPr>
        <dsp:cNvPr id="0" name=""/>
        <dsp:cNvSpPr/>
      </dsp:nvSpPr>
      <dsp:spPr>
        <a:xfrm>
          <a:off x="0" y="2861387"/>
          <a:ext cx="4800600"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2580" tIns="312420" rIns="3725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Split second partition into 2: 80% training, 20% testing</a:t>
          </a:r>
        </a:p>
        <a:p>
          <a:pPr marL="114300" lvl="1" indent="-114300" algn="l" defTabSz="666750">
            <a:lnSpc>
              <a:spcPct val="90000"/>
            </a:lnSpc>
            <a:spcBef>
              <a:spcPct val="0"/>
            </a:spcBef>
            <a:spcAft>
              <a:spcPct val="15000"/>
            </a:spcAft>
            <a:buChar char="•"/>
          </a:pPr>
          <a:r>
            <a:rPr lang="en-US" sz="1500" kern="1200" dirty="0"/>
            <a:t>Train 2 models per algorithm; one with racial features, and the other without.</a:t>
          </a:r>
        </a:p>
      </dsp:txBody>
      <dsp:txXfrm>
        <a:off x="0" y="2861387"/>
        <a:ext cx="4800600" cy="1275750"/>
      </dsp:txXfrm>
    </dsp:sp>
    <dsp:sp modelId="{86A43697-948B-4853-B9AD-64B1F9243917}">
      <dsp:nvSpPr>
        <dsp:cNvPr id="0" name=""/>
        <dsp:cNvSpPr/>
      </dsp:nvSpPr>
      <dsp:spPr>
        <a:xfrm>
          <a:off x="240030" y="2639987"/>
          <a:ext cx="3360420"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16" tIns="0" rIns="127016" bIns="0" numCol="1" spcCol="1270" anchor="ctr" anchorCtr="0">
          <a:noAutofit/>
        </a:bodyPr>
        <a:lstStyle/>
        <a:p>
          <a:pPr marL="0" lvl="0" indent="0" algn="l" defTabSz="666750">
            <a:lnSpc>
              <a:spcPct val="90000"/>
            </a:lnSpc>
            <a:spcBef>
              <a:spcPct val="0"/>
            </a:spcBef>
            <a:spcAft>
              <a:spcPct val="35000"/>
            </a:spcAft>
            <a:buNone/>
          </a:pPr>
          <a:r>
            <a:rPr lang="en-US" sz="1500" kern="1200" dirty="0"/>
            <a:t>Step 3 Model Training</a:t>
          </a:r>
        </a:p>
      </dsp:txBody>
      <dsp:txXfrm>
        <a:off x="261646" y="2661603"/>
        <a:ext cx="331718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7/31/2018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7/31/2018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7/31/2018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7/31/2018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7/31/2018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7/31/2018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7/31/2018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7/31/2018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7/31/2018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7/31/2018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7/31/2018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7/31/2018</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ncrc.org/images/stories/pdf/research/ncrc%202005%20hmda%20report.pdf" TargetMode="External"/><Relationship Id="rId2" Type="http://schemas.openxmlformats.org/officeDocument/2006/relationships/hyperlink" Target="https://www.investopedia.com/terms/h/home-mortgage-disclosure-act-hmda.asp" TargetMode="External"/><Relationship Id="rId1" Type="http://schemas.openxmlformats.org/officeDocument/2006/relationships/slideLayout" Target="../slideLayouts/slideLayout9.xml"/><Relationship Id="rId4" Type="http://schemas.openxmlformats.org/officeDocument/2006/relationships/hyperlink" Target="http://www.responsiblelending.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hangingPunct="0"/>
            <a:r>
              <a:rPr lang="en-US" dirty="0"/>
              <a:t>Assessment of Minorities Access to Finance </a:t>
            </a:r>
            <a:endParaRPr lang="en-GB" dirty="0"/>
          </a:p>
        </p:txBody>
      </p:sp>
      <p:sp>
        <p:nvSpPr>
          <p:cNvPr id="3" name="Subtitle 2"/>
          <p:cNvSpPr>
            <a:spLocks noGrp="1"/>
          </p:cNvSpPr>
          <p:nvPr>
            <p:ph type="subTitle" idx="1"/>
          </p:nvPr>
        </p:nvSpPr>
        <p:spPr/>
        <p:txBody>
          <a:bodyPr/>
          <a:lstStyle/>
          <a:p>
            <a:r>
              <a:rPr lang="en-US" dirty="0"/>
              <a:t>#Discriminatory Lending</a:t>
            </a:r>
          </a:p>
          <a:p>
            <a:endParaRPr lang="en-US" dirty="0"/>
          </a:p>
          <a:p>
            <a:r>
              <a:rPr lang="en-US" dirty="0"/>
              <a:t>by Emi Harry</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Methodology: Data Visualization</a:t>
            </a:r>
          </a:p>
        </p:txBody>
      </p:sp>
      <p:sp>
        <p:nvSpPr>
          <p:cNvPr id="7" name="Text Placeholder 6"/>
          <p:cNvSpPr>
            <a:spLocks noGrp="1"/>
          </p:cNvSpPr>
          <p:nvPr>
            <p:ph type="body" idx="1"/>
          </p:nvPr>
        </p:nvSpPr>
        <p:spPr/>
        <p:txBody>
          <a:bodyPr anchor="t"/>
          <a:lstStyle/>
          <a:p>
            <a:r>
              <a:rPr lang="en-US" sz="2000" dirty="0"/>
              <a:t>Question 1: What is the overall ratio of loan approvals to denials from 2012 to 2016?</a:t>
            </a:r>
            <a:endParaRPr lang="en-GB" sz="2000" dirty="0"/>
          </a:p>
          <a:p>
            <a:endParaRPr lang="en-US" sz="2000" dirty="0"/>
          </a:p>
        </p:txBody>
      </p:sp>
      <p:pic>
        <p:nvPicPr>
          <p:cNvPr id="4" name="Content Placeholder 3">
            <a:extLst>
              <a:ext uri="{FF2B5EF4-FFF2-40B4-BE49-F238E27FC236}">
                <a16:creationId xmlns:a16="http://schemas.microsoft.com/office/drawing/2014/main" id="{91468114-1E75-451A-A7B0-5A275621F1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55160" y="2743200"/>
            <a:ext cx="4135105" cy="3425825"/>
          </a:xfrm>
        </p:spPr>
      </p:pic>
      <p:sp>
        <p:nvSpPr>
          <p:cNvPr id="9" name="Text Placeholder 8"/>
          <p:cNvSpPr>
            <a:spLocks noGrp="1"/>
          </p:cNvSpPr>
          <p:nvPr>
            <p:ph type="body" sz="quarter" idx="3"/>
          </p:nvPr>
        </p:nvSpPr>
        <p:spPr/>
        <p:txBody>
          <a:bodyPr anchor="t"/>
          <a:lstStyle/>
          <a:p>
            <a:r>
              <a:rPr lang="en-US" sz="2000" dirty="0"/>
              <a:t>Question 2: Has there been a consistent increase in the loan approvals from 2012 to 2016?</a:t>
            </a:r>
            <a:endParaRPr lang="en-GB" sz="2000" dirty="0"/>
          </a:p>
          <a:p>
            <a:endParaRPr lang="en-US" sz="2000" dirty="0"/>
          </a:p>
        </p:txBody>
      </p:sp>
      <p:pic>
        <p:nvPicPr>
          <p:cNvPr id="6" name="Content Placeholder 5">
            <a:extLst>
              <a:ext uri="{FF2B5EF4-FFF2-40B4-BE49-F238E27FC236}">
                <a16:creationId xmlns:a16="http://schemas.microsoft.com/office/drawing/2014/main" id="{041C398F-A5FE-4849-BFAE-B0580BC3BD2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51613" y="2895600"/>
            <a:ext cx="4800598" cy="3197696"/>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 Visualization Cont’d</a:t>
            </a:r>
          </a:p>
        </p:txBody>
      </p:sp>
      <p:sp>
        <p:nvSpPr>
          <p:cNvPr id="3" name="TextBox 2">
            <a:extLst>
              <a:ext uri="{FF2B5EF4-FFF2-40B4-BE49-F238E27FC236}">
                <a16:creationId xmlns:a16="http://schemas.microsoft.com/office/drawing/2014/main" id="{AB3D37C5-4A6F-4A8C-8253-A6B97D01F303}"/>
              </a:ext>
            </a:extLst>
          </p:cNvPr>
          <p:cNvSpPr txBox="1"/>
          <p:nvPr/>
        </p:nvSpPr>
        <p:spPr>
          <a:xfrm>
            <a:off x="1629916" y="1916832"/>
            <a:ext cx="9722296" cy="400110"/>
          </a:xfrm>
          <a:prstGeom prst="rect">
            <a:avLst/>
          </a:prstGeom>
          <a:noFill/>
        </p:spPr>
        <p:txBody>
          <a:bodyPr wrap="square" rtlCol="0">
            <a:spAutoFit/>
          </a:bodyPr>
          <a:lstStyle/>
          <a:p>
            <a:r>
              <a:rPr lang="en-US" sz="2000" dirty="0"/>
              <a:t>Question 3: What is the trend in approvals and denials by race from 2012 to 2016?</a:t>
            </a:r>
            <a:endParaRPr lang="en-GB" sz="2000" dirty="0"/>
          </a:p>
        </p:txBody>
      </p:sp>
      <p:pic>
        <p:nvPicPr>
          <p:cNvPr id="5" name="Picture 4">
            <a:extLst>
              <a:ext uri="{FF2B5EF4-FFF2-40B4-BE49-F238E27FC236}">
                <a16:creationId xmlns:a16="http://schemas.microsoft.com/office/drawing/2014/main" id="{6CCBA07D-F507-4F22-9681-3E1AA9E99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59" y="2316942"/>
            <a:ext cx="11062965" cy="4541058"/>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9DD52-5DFD-4E47-8CBF-4DAE2EF19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44624"/>
            <a:ext cx="11134973" cy="6813376"/>
          </a:xfrm>
          <a:prstGeom prst="rect">
            <a:avLst/>
          </a:prstGeom>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Methodology: Machine Learning</a:t>
            </a:r>
          </a:p>
        </p:txBody>
      </p:sp>
      <p:sp>
        <p:nvSpPr>
          <p:cNvPr id="3" name="TextBox 2">
            <a:extLst>
              <a:ext uri="{FF2B5EF4-FFF2-40B4-BE49-F238E27FC236}">
                <a16:creationId xmlns:a16="http://schemas.microsoft.com/office/drawing/2014/main" id="{1E436629-B6FB-41F9-BD13-378DC7401829}"/>
              </a:ext>
            </a:extLst>
          </p:cNvPr>
          <p:cNvSpPr txBox="1"/>
          <p:nvPr/>
        </p:nvSpPr>
        <p:spPr>
          <a:xfrm>
            <a:off x="1629916" y="3140968"/>
            <a:ext cx="3995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C5.0 and Neural Networks were used</a:t>
            </a:r>
          </a:p>
          <a:p>
            <a:pPr marL="285750" indent="-285750">
              <a:buFont typeface="Arial" panose="020B0604020202020204" pitchFamily="34" charset="0"/>
              <a:buChar char="•"/>
            </a:pPr>
            <a:r>
              <a:rPr lang="en-US" dirty="0"/>
              <a:t>Predicted on action taken</a:t>
            </a:r>
          </a:p>
          <a:p>
            <a:pPr marL="285750" indent="-285750">
              <a:buFont typeface="Arial" panose="020B0604020202020204" pitchFamily="34" charset="0"/>
              <a:buChar char="•"/>
            </a:pPr>
            <a:r>
              <a:rPr lang="en-US" dirty="0"/>
              <a:t>Predicted on race</a:t>
            </a:r>
          </a:p>
        </p:txBody>
      </p:sp>
      <p:pic>
        <p:nvPicPr>
          <p:cNvPr id="5" name="Picture 4">
            <a:extLst>
              <a:ext uri="{FF2B5EF4-FFF2-40B4-BE49-F238E27FC236}">
                <a16:creationId xmlns:a16="http://schemas.microsoft.com/office/drawing/2014/main" id="{BE5180CE-9454-48E1-91FC-F0526DAE95F2}"/>
              </a:ext>
            </a:extLst>
          </p:cNvPr>
          <p:cNvPicPr>
            <a:picLocks noChangeAspect="1"/>
          </p:cNvPicPr>
          <p:nvPr/>
        </p:nvPicPr>
        <p:blipFill rotWithShape="1">
          <a:blip r:embed="rId2">
            <a:extLst>
              <a:ext uri="{28A0092B-C50C-407E-A947-70E740481C1C}">
                <a14:useLocalDpi xmlns:a14="http://schemas.microsoft.com/office/drawing/2010/main" val="0"/>
              </a:ext>
            </a:extLst>
          </a:blip>
          <a:srcRect l="6816" r="5161" b="33983"/>
          <a:stretch/>
        </p:blipFill>
        <p:spPr>
          <a:xfrm>
            <a:off x="5735692" y="2132856"/>
            <a:ext cx="6454453" cy="4104456"/>
          </a:xfrm>
          <a:prstGeom prst="rect">
            <a:avLst/>
          </a:prstGeom>
        </p:spPr>
      </p:pic>
    </p:spTree>
    <p:extLst>
      <p:ext uri="{BB962C8B-B14F-4D97-AF65-F5344CB8AC3E}">
        <p14:creationId xmlns:p14="http://schemas.microsoft.com/office/powerpoint/2010/main" val="16856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Machine Learning: Predicting on Action Taken</a:t>
            </a:r>
          </a:p>
        </p:txBody>
      </p:sp>
      <p:graphicFrame>
        <p:nvGraphicFramePr>
          <p:cNvPr id="5" name="Content Placeholder 4" descr="Vertical Box List showing 3 groups arranged one below the other with bullet points for task descriptions under each group"/>
          <p:cNvGraphicFramePr>
            <a:graphicFrameLocks noGrp="1"/>
          </p:cNvGraphicFramePr>
          <p:nvPr>
            <p:ph sz="half" idx="2"/>
            <p:extLst>
              <p:ext uri="{D42A27DB-BD31-4B8C-83A1-F6EECF244321}">
                <p14:modId xmlns:p14="http://schemas.microsoft.com/office/powerpoint/2010/main" val="3992139405"/>
              </p:ext>
            </p:extLst>
          </p:nvPr>
        </p:nvGraphicFramePr>
        <p:xfrm>
          <a:off x="6551613" y="1984375"/>
          <a:ext cx="4800600" cy="418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E2117CE-EA5B-41F9-BC16-AA66F762ED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4556" y="1984375"/>
            <a:ext cx="5137887" cy="4492626"/>
          </a:xfrm>
          <a:prstGeom prst="rect">
            <a:avLst/>
          </a:prstGeom>
        </p:spPr>
      </p:pic>
    </p:spTree>
    <p:extLst>
      <p:ext uri="{BB962C8B-B14F-4D97-AF65-F5344CB8AC3E}">
        <p14:creationId xmlns:p14="http://schemas.microsoft.com/office/powerpoint/2010/main" val="43691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6886-0DC7-45EA-91CB-5FDDCCAEBFA5}"/>
              </a:ext>
            </a:extLst>
          </p:cNvPr>
          <p:cNvSpPr>
            <a:spLocks noGrp="1"/>
          </p:cNvSpPr>
          <p:nvPr>
            <p:ph type="title"/>
          </p:nvPr>
        </p:nvSpPr>
        <p:spPr/>
        <p:txBody>
          <a:bodyPr/>
          <a:lstStyle/>
          <a:p>
            <a:pPr algn="ctr"/>
            <a:r>
              <a:rPr lang="en-GB" dirty="0"/>
              <a:t>Predicting on Action Taken: C5.0 Features</a:t>
            </a:r>
          </a:p>
        </p:txBody>
      </p:sp>
      <p:sp>
        <p:nvSpPr>
          <p:cNvPr id="3" name="Content Placeholder 2">
            <a:extLst>
              <a:ext uri="{FF2B5EF4-FFF2-40B4-BE49-F238E27FC236}">
                <a16:creationId xmlns:a16="http://schemas.microsoft.com/office/drawing/2014/main" id="{811B1104-F94B-48FE-A771-D9BC4AB78246}"/>
              </a:ext>
            </a:extLst>
          </p:cNvPr>
          <p:cNvSpPr>
            <a:spLocks noGrp="1"/>
          </p:cNvSpPr>
          <p:nvPr>
            <p:ph sz="half" idx="1"/>
          </p:nvPr>
        </p:nvSpPr>
        <p:spPr/>
        <p:txBody>
          <a:bodyPr/>
          <a:lstStyle/>
          <a:p>
            <a:pPr marL="0" indent="0" algn="ctr">
              <a:buNone/>
            </a:pPr>
            <a:r>
              <a:rPr lang="en-GB" dirty="0"/>
              <a:t>Model with racial features</a:t>
            </a:r>
          </a:p>
          <a:p>
            <a:pPr marL="0" indent="0">
              <a:buNone/>
            </a:pPr>
            <a:endParaRPr lang="en-GB" dirty="0"/>
          </a:p>
        </p:txBody>
      </p:sp>
      <p:sp>
        <p:nvSpPr>
          <p:cNvPr id="4" name="Content Placeholder 3">
            <a:extLst>
              <a:ext uri="{FF2B5EF4-FFF2-40B4-BE49-F238E27FC236}">
                <a16:creationId xmlns:a16="http://schemas.microsoft.com/office/drawing/2014/main" id="{AF4B0129-480A-4C95-87A6-5B551AC187BD}"/>
              </a:ext>
            </a:extLst>
          </p:cNvPr>
          <p:cNvSpPr>
            <a:spLocks noGrp="1"/>
          </p:cNvSpPr>
          <p:nvPr>
            <p:ph sz="half" idx="2"/>
          </p:nvPr>
        </p:nvSpPr>
        <p:spPr/>
        <p:txBody>
          <a:bodyPr/>
          <a:lstStyle/>
          <a:p>
            <a:pPr marL="0" indent="0" algn="ctr">
              <a:buNone/>
            </a:pPr>
            <a:r>
              <a:rPr lang="en-GB" dirty="0"/>
              <a:t>Model without racial features</a:t>
            </a:r>
          </a:p>
          <a:p>
            <a:pPr marL="0" indent="0">
              <a:buNone/>
            </a:pPr>
            <a:endParaRPr lang="en-GB" dirty="0"/>
          </a:p>
          <a:p>
            <a:pPr marL="0" indent="0">
              <a:buNone/>
            </a:pPr>
            <a:endParaRPr lang="en-GB" dirty="0"/>
          </a:p>
          <a:p>
            <a:pPr marL="0" indent="0">
              <a:buNone/>
            </a:pPr>
            <a:endParaRPr lang="en-GB" dirty="0"/>
          </a:p>
        </p:txBody>
      </p:sp>
      <p:pic>
        <p:nvPicPr>
          <p:cNvPr id="6" name="Picture 5">
            <a:extLst>
              <a:ext uri="{FF2B5EF4-FFF2-40B4-BE49-F238E27FC236}">
                <a16:creationId xmlns:a16="http://schemas.microsoft.com/office/drawing/2014/main" id="{545D6B06-C9C6-4332-9A7C-1095A539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343" y="2420888"/>
            <a:ext cx="4100870" cy="4056112"/>
          </a:xfrm>
          <a:prstGeom prst="rect">
            <a:avLst/>
          </a:prstGeom>
        </p:spPr>
      </p:pic>
      <p:pic>
        <p:nvPicPr>
          <p:cNvPr id="19" name="Picture 18">
            <a:extLst>
              <a:ext uri="{FF2B5EF4-FFF2-40B4-BE49-F238E27FC236}">
                <a16:creationId xmlns:a16="http://schemas.microsoft.com/office/drawing/2014/main" id="{8FAB0752-981D-46FB-BF9D-ADAE11E2E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612" y="2348880"/>
            <a:ext cx="4388902" cy="4128120"/>
          </a:xfrm>
          <a:prstGeom prst="rect">
            <a:avLst/>
          </a:prstGeom>
        </p:spPr>
      </p:pic>
    </p:spTree>
    <p:extLst>
      <p:ext uri="{BB962C8B-B14F-4D97-AF65-F5344CB8AC3E}">
        <p14:creationId xmlns:p14="http://schemas.microsoft.com/office/powerpoint/2010/main" val="39516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6886-0DC7-45EA-91CB-5FDDCCAEBFA5}"/>
              </a:ext>
            </a:extLst>
          </p:cNvPr>
          <p:cNvSpPr>
            <a:spLocks noGrp="1"/>
          </p:cNvSpPr>
          <p:nvPr>
            <p:ph type="title"/>
          </p:nvPr>
        </p:nvSpPr>
        <p:spPr/>
        <p:txBody>
          <a:bodyPr/>
          <a:lstStyle/>
          <a:p>
            <a:pPr algn="ctr"/>
            <a:r>
              <a:rPr lang="en-GB" dirty="0"/>
              <a:t>Predicting on Action Taken: Neural Network Features</a:t>
            </a:r>
          </a:p>
        </p:txBody>
      </p:sp>
      <p:sp>
        <p:nvSpPr>
          <p:cNvPr id="3" name="Content Placeholder 2">
            <a:extLst>
              <a:ext uri="{FF2B5EF4-FFF2-40B4-BE49-F238E27FC236}">
                <a16:creationId xmlns:a16="http://schemas.microsoft.com/office/drawing/2014/main" id="{811B1104-F94B-48FE-A771-D9BC4AB78246}"/>
              </a:ext>
            </a:extLst>
          </p:cNvPr>
          <p:cNvSpPr>
            <a:spLocks noGrp="1"/>
          </p:cNvSpPr>
          <p:nvPr>
            <p:ph sz="half" idx="1"/>
          </p:nvPr>
        </p:nvSpPr>
        <p:spPr/>
        <p:txBody>
          <a:bodyPr/>
          <a:lstStyle/>
          <a:p>
            <a:pPr marL="0" indent="0" algn="ctr">
              <a:buNone/>
            </a:pPr>
            <a:r>
              <a:rPr lang="en-GB" dirty="0"/>
              <a:t>Model with racial features</a:t>
            </a:r>
          </a:p>
          <a:p>
            <a:pPr marL="0" indent="0">
              <a:buNone/>
            </a:pPr>
            <a:endParaRPr lang="en-GB" dirty="0"/>
          </a:p>
        </p:txBody>
      </p:sp>
      <p:sp>
        <p:nvSpPr>
          <p:cNvPr id="4" name="Content Placeholder 3">
            <a:extLst>
              <a:ext uri="{FF2B5EF4-FFF2-40B4-BE49-F238E27FC236}">
                <a16:creationId xmlns:a16="http://schemas.microsoft.com/office/drawing/2014/main" id="{AF4B0129-480A-4C95-87A6-5B551AC187BD}"/>
              </a:ext>
            </a:extLst>
          </p:cNvPr>
          <p:cNvSpPr>
            <a:spLocks noGrp="1"/>
          </p:cNvSpPr>
          <p:nvPr>
            <p:ph sz="half" idx="2"/>
          </p:nvPr>
        </p:nvSpPr>
        <p:spPr/>
        <p:txBody>
          <a:bodyPr/>
          <a:lstStyle/>
          <a:p>
            <a:pPr marL="0" indent="0" algn="ctr">
              <a:buNone/>
            </a:pPr>
            <a:r>
              <a:rPr lang="en-GB" dirty="0"/>
              <a:t>Model without racial features</a:t>
            </a:r>
          </a:p>
          <a:p>
            <a:pPr marL="0" indent="0">
              <a:buNone/>
            </a:pPr>
            <a:endParaRPr lang="en-GB" dirty="0"/>
          </a:p>
          <a:p>
            <a:pPr marL="0" indent="0">
              <a:buNone/>
            </a:pPr>
            <a:endParaRPr lang="en-GB" dirty="0"/>
          </a:p>
          <a:p>
            <a:pPr marL="0" indent="0">
              <a:buNone/>
            </a:pPr>
            <a:endParaRPr lang="en-GB" dirty="0"/>
          </a:p>
        </p:txBody>
      </p:sp>
      <p:pic>
        <p:nvPicPr>
          <p:cNvPr id="7" name="Picture 6">
            <a:extLst>
              <a:ext uri="{FF2B5EF4-FFF2-40B4-BE49-F238E27FC236}">
                <a16:creationId xmlns:a16="http://schemas.microsoft.com/office/drawing/2014/main" id="{FE5ED765-6B57-4240-AFAF-C80DE906A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995" y="2348880"/>
            <a:ext cx="3877218" cy="4065162"/>
          </a:xfrm>
          <a:prstGeom prst="rect">
            <a:avLst/>
          </a:prstGeom>
        </p:spPr>
      </p:pic>
      <p:pic>
        <p:nvPicPr>
          <p:cNvPr id="9" name="Picture 8">
            <a:extLst>
              <a:ext uri="{FF2B5EF4-FFF2-40B4-BE49-F238E27FC236}">
                <a16:creationId xmlns:a16="http://schemas.microsoft.com/office/drawing/2014/main" id="{14E0F948-BD2B-4FAA-8309-482199DA0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613" y="2311130"/>
            <a:ext cx="4172474" cy="4065162"/>
          </a:xfrm>
          <a:prstGeom prst="rect">
            <a:avLst/>
          </a:prstGeom>
        </p:spPr>
      </p:pic>
    </p:spTree>
    <p:extLst>
      <p:ext uri="{BB962C8B-B14F-4D97-AF65-F5344CB8AC3E}">
        <p14:creationId xmlns:p14="http://schemas.microsoft.com/office/powerpoint/2010/main" val="356207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8064-F471-4B56-A0F4-20512D669DF3}"/>
              </a:ext>
            </a:extLst>
          </p:cNvPr>
          <p:cNvSpPr>
            <a:spLocks noGrp="1"/>
          </p:cNvSpPr>
          <p:nvPr>
            <p:ph type="title"/>
          </p:nvPr>
        </p:nvSpPr>
        <p:spPr/>
        <p:txBody>
          <a:bodyPr/>
          <a:lstStyle/>
          <a:p>
            <a:r>
              <a:rPr lang="en-US" dirty="0"/>
              <a:t>Neural Network Setup</a:t>
            </a:r>
          </a:p>
        </p:txBody>
      </p:sp>
      <p:sp>
        <p:nvSpPr>
          <p:cNvPr id="3" name="Content Placeholder 2">
            <a:extLst>
              <a:ext uri="{FF2B5EF4-FFF2-40B4-BE49-F238E27FC236}">
                <a16:creationId xmlns:a16="http://schemas.microsoft.com/office/drawing/2014/main" id="{2FB712EA-A9BA-4740-ACD1-4EA2FE343B2D}"/>
              </a:ext>
            </a:extLst>
          </p:cNvPr>
          <p:cNvSpPr>
            <a:spLocks noGrp="1"/>
          </p:cNvSpPr>
          <p:nvPr>
            <p:ph sz="half" idx="1"/>
          </p:nvPr>
        </p:nvSpPr>
        <p:spPr>
          <a:xfrm>
            <a:off x="4037012" y="2289048"/>
            <a:ext cx="4800600" cy="2436096"/>
          </a:xfrm>
        </p:spPr>
        <p:txBody>
          <a:bodyPr/>
          <a:lstStyle/>
          <a:p>
            <a:r>
              <a:rPr lang="en-US" dirty="0"/>
              <a:t>Input layer – 21 variables</a:t>
            </a:r>
          </a:p>
          <a:p>
            <a:r>
              <a:rPr lang="en-US" dirty="0"/>
              <a:t>Hidden layers – 5 layers</a:t>
            </a:r>
          </a:p>
          <a:p>
            <a:r>
              <a:rPr lang="en-US" dirty="0"/>
              <a:t>Nodes – 5 nodes per layer</a:t>
            </a:r>
          </a:p>
          <a:p>
            <a:r>
              <a:rPr lang="en-US" dirty="0"/>
              <a:t>Entropy fitting; decay = 0.1</a:t>
            </a:r>
          </a:p>
          <a:p>
            <a:pPr marL="0" indent="0">
              <a:buNone/>
            </a:pPr>
            <a:endParaRPr lang="en-US" dirty="0"/>
          </a:p>
        </p:txBody>
      </p:sp>
    </p:spTree>
    <p:extLst>
      <p:ext uri="{BB962C8B-B14F-4D97-AF65-F5344CB8AC3E}">
        <p14:creationId xmlns:p14="http://schemas.microsoft.com/office/powerpoint/2010/main" val="18569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Machine Learning: Predicting on Race</a:t>
            </a:r>
          </a:p>
        </p:txBody>
      </p:sp>
      <p:graphicFrame>
        <p:nvGraphicFramePr>
          <p:cNvPr id="5" name="Content Placeholder 4" descr="Vertical Box List showing 3 groups arranged one below the other with bullet points for task descriptions under each group"/>
          <p:cNvGraphicFramePr>
            <a:graphicFrameLocks noGrp="1"/>
          </p:cNvGraphicFramePr>
          <p:nvPr>
            <p:ph sz="half" idx="2"/>
            <p:extLst>
              <p:ext uri="{D42A27DB-BD31-4B8C-83A1-F6EECF244321}">
                <p14:modId xmlns:p14="http://schemas.microsoft.com/office/powerpoint/2010/main" val="3205569937"/>
              </p:ext>
            </p:extLst>
          </p:nvPr>
        </p:nvGraphicFramePr>
        <p:xfrm>
          <a:off x="6551613" y="1984375"/>
          <a:ext cx="4800600" cy="418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0E9EEE7-525C-43FC-823D-0C3F4D7B3A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9876" y="1984375"/>
            <a:ext cx="4968552" cy="4324945"/>
          </a:xfrm>
          <a:prstGeom prst="rect">
            <a:avLst/>
          </a:prstGeom>
        </p:spPr>
      </p:pic>
    </p:spTree>
    <p:extLst>
      <p:ext uri="{BB962C8B-B14F-4D97-AF65-F5344CB8AC3E}">
        <p14:creationId xmlns:p14="http://schemas.microsoft.com/office/powerpoint/2010/main" val="15527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BC7D-8300-40DD-8255-0A87B234D9A2}"/>
              </a:ext>
            </a:extLst>
          </p:cNvPr>
          <p:cNvSpPr>
            <a:spLocks noGrp="1"/>
          </p:cNvSpPr>
          <p:nvPr>
            <p:ph type="title"/>
          </p:nvPr>
        </p:nvSpPr>
        <p:spPr/>
        <p:txBody>
          <a:bodyPr/>
          <a:lstStyle/>
          <a:p>
            <a:pPr algn="ctr"/>
            <a:r>
              <a:rPr lang="en-GB" dirty="0"/>
              <a:t>Predicting on Race: Features</a:t>
            </a:r>
          </a:p>
        </p:txBody>
      </p:sp>
      <p:sp>
        <p:nvSpPr>
          <p:cNvPr id="3" name="Content Placeholder 2">
            <a:extLst>
              <a:ext uri="{FF2B5EF4-FFF2-40B4-BE49-F238E27FC236}">
                <a16:creationId xmlns:a16="http://schemas.microsoft.com/office/drawing/2014/main" id="{5CAE433B-DA26-4D81-9522-9D9A1D077B56}"/>
              </a:ext>
            </a:extLst>
          </p:cNvPr>
          <p:cNvSpPr>
            <a:spLocks noGrp="1"/>
          </p:cNvSpPr>
          <p:nvPr>
            <p:ph sz="half" idx="1"/>
          </p:nvPr>
        </p:nvSpPr>
        <p:spPr>
          <a:xfrm>
            <a:off x="1488167" y="1984248"/>
            <a:ext cx="4800600" cy="4187952"/>
          </a:xfrm>
        </p:spPr>
        <p:txBody>
          <a:bodyPr/>
          <a:lstStyle/>
          <a:p>
            <a:pPr marL="0" indent="0">
              <a:buNone/>
            </a:pPr>
            <a:r>
              <a:rPr lang="en-GB" dirty="0"/>
              <a:t>C5 Feature ranking</a:t>
            </a:r>
          </a:p>
          <a:p>
            <a:pPr marL="0" indent="0">
              <a:buNone/>
            </a:pPr>
            <a:endParaRPr lang="en-GB" dirty="0"/>
          </a:p>
        </p:txBody>
      </p:sp>
      <p:sp>
        <p:nvSpPr>
          <p:cNvPr id="4" name="Content Placeholder 3">
            <a:extLst>
              <a:ext uri="{FF2B5EF4-FFF2-40B4-BE49-F238E27FC236}">
                <a16:creationId xmlns:a16="http://schemas.microsoft.com/office/drawing/2014/main" id="{EBE65954-CC4A-41D0-9582-8E52779F3E4E}"/>
              </a:ext>
            </a:extLst>
          </p:cNvPr>
          <p:cNvSpPr>
            <a:spLocks noGrp="1"/>
          </p:cNvSpPr>
          <p:nvPr>
            <p:ph sz="half" idx="2"/>
          </p:nvPr>
        </p:nvSpPr>
        <p:spPr/>
        <p:txBody>
          <a:bodyPr/>
          <a:lstStyle/>
          <a:p>
            <a:pPr marL="0" indent="0">
              <a:buNone/>
            </a:pPr>
            <a:r>
              <a:rPr lang="en-GB" dirty="0"/>
              <a:t>Neural Network Feature ranking</a:t>
            </a:r>
          </a:p>
        </p:txBody>
      </p:sp>
      <p:pic>
        <p:nvPicPr>
          <p:cNvPr id="6" name="Picture 5">
            <a:extLst>
              <a:ext uri="{FF2B5EF4-FFF2-40B4-BE49-F238E27FC236}">
                <a16:creationId xmlns:a16="http://schemas.microsoft.com/office/drawing/2014/main" id="{7ADC6182-CD31-414C-A299-D85AB94D6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612" y="2409031"/>
            <a:ext cx="4583360" cy="3763169"/>
          </a:xfrm>
          <a:prstGeom prst="rect">
            <a:avLst/>
          </a:prstGeom>
        </p:spPr>
      </p:pic>
      <p:pic>
        <p:nvPicPr>
          <p:cNvPr id="8" name="Picture 7">
            <a:extLst>
              <a:ext uri="{FF2B5EF4-FFF2-40B4-BE49-F238E27FC236}">
                <a16:creationId xmlns:a16="http://schemas.microsoft.com/office/drawing/2014/main" id="{0E4307C0-8C9B-4383-A3E7-FE0A211FA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85" y="2409031"/>
            <a:ext cx="4752527" cy="3763169"/>
          </a:xfrm>
          <a:prstGeom prst="rect">
            <a:avLst/>
          </a:prstGeom>
        </p:spPr>
      </p:pic>
    </p:spTree>
    <p:extLst>
      <p:ext uri="{BB962C8B-B14F-4D97-AF65-F5344CB8AC3E}">
        <p14:creationId xmlns:p14="http://schemas.microsoft.com/office/powerpoint/2010/main" val="104481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Table of Contents</a:t>
            </a:r>
          </a:p>
        </p:txBody>
      </p:sp>
      <p:sp>
        <p:nvSpPr>
          <p:cNvPr id="14" name="Content Placeholder 13"/>
          <p:cNvSpPr>
            <a:spLocks noGrp="1"/>
          </p:cNvSpPr>
          <p:nvPr>
            <p:ph idx="1"/>
          </p:nvPr>
        </p:nvSpPr>
        <p:spPr/>
        <p:txBody>
          <a:bodyPr>
            <a:normAutofit fontScale="92500" lnSpcReduction="20000"/>
          </a:bodyPr>
          <a:lstStyle/>
          <a:p>
            <a:pPr marL="0" indent="0">
              <a:buNone/>
            </a:pPr>
            <a:r>
              <a:rPr lang="en-US" sz="2800" dirty="0"/>
              <a:t>Introduction</a:t>
            </a:r>
          </a:p>
          <a:p>
            <a:pPr lvl="1">
              <a:buFont typeface="Wingdings" panose="05000000000000000000" pitchFamily="2" charset="2"/>
              <a:buChar char="ü"/>
            </a:pPr>
            <a:r>
              <a:rPr lang="en-US" dirty="0"/>
              <a:t>Background</a:t>
            </a:r>
          </a:p>
          <a:p>
            <a:pPr lvl="1">
              <a:buFont typeface="Wingdings" panose="05000000000000000000" pitchFamily="2" charset="2"/>
              <a:buChar char="ü"/>
            </a:pPr>
            <a:r>
              <a:rPr lang="en-US" dirty="0"/>
              <a:t>Project Goal</a:t>
            </a:r>
          </a:p>
          <a:p>
            <a:pPr marL="0" indent="0">
              <a:buNone/>
            </a:pPr>
            <a:r>
              <a:rPr lang="en-US" sz="2800" dirty="0"/>
              <a:t>Methodology</a:t>
            </a:r>
          </a:p>
          <a:p>
            <a:pPr lvl="1">
              <a:buFont typeface="Wingdings" panose="05000000000000000000" pitchFamily="2" charset="2"/>
              <a:buChar char="ü"/>
            </a:pPr>
            <a:r>
              <a:rPr lang="en-US" dirty="0"/>
              <a:t>Data Preprocessing</a:t>
            </a:r>
          </a:p>
          <a:p>
            <a:pPr lvl="1">
              <a:buFont typeface="Wingdings" panose="05000000000000000000" pitchFamily="2" charset="2"/>
              <a:buChar char="ü"/>
            </a:pPr>
            <a:r>
              <a:rPr lang="en-US" dirty="0"/>
              <a:t>Data Visualization</a:t>
            </a:r>
          </a:p>
          <a:p>
            <a:pPr lvl="1">
              <a:buFont typeface="Wingdings" panose="05000000000000000000" pitchFamily="2" charset="2"/>
              <a:buChar char="ü"/>
            </a:pPr>
            <a:r>
              <a:rPr lang="en-US" dirty="0"/>
              <a:t>Machine Learning</a:t>
            </a:r>
          </a:p>
          <a:p>
            <a:pPr marL="0" indent="0">
              <a:buNone/>
            </a:pPr>
            <a:r>
              <a:rPr lang="en-US" sz="2800" dirty="0"/>
              <a:t>Results</a:t>
            </a:r>
          </a:p>
          <a:p>
            <a:pPr marL="0" indent="0">
              <a:buNone/>
            </a:pPr>
            <a:r>
              <a:rPr lang="en-US" sz="2800" dirty="0"/>
              <a:t>Conclusion</a:t>
            </a:r>
          </a:p>
          <a:p>
            <a:pPr marL="0" indent="0">
              <a:buNone/>
            </a:pPr>
            <a:r>
              <a:rPr lang="en-US" sz="2800" dirty="0"/>
              <a:t>References</a:t>
            </a:r>
          </a:p>
          <a:p>
            <a:pPr marL="0" indent="0">
              <a:buNone/>
            </a:pPr>
            <a:endParaRPr lang="en-US" dirty="0"/>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91E0-D586-4345-86ED-AC87B3F27FD6}"/>
              </a:ext>
            </a:extLst>
          </p:cNvPr>
          <p:cNvSpPr>
            <a:spLocks noGrp="1"/>
          </p:cNvSpPr>
          <p:nvPr>
            <p:ph type="title"/>
          </p:nvPr>
        </p:nvSpPr>
        <p:spPr/>
        <p:txBody>
          <a:bodyPr/>
          <a:lstStyle/>
          <a:p>
            <a:pPr algn="ctr"/>
            <a:r>
              <a:rPr lang="en-GB" dirty="0"/>
              <a:t>Predicting on Race Cont’d</a:t>
            </a:r>
          </a:p>
        </p:txBody>
      </p:sp>
      <p:sp>
        <p:nvSpPr>
          <p:cNvPr id="3" name="Content Placeholder 2">
            <a:extLst>
              <a:ext uri="{FF2B5EF4-FFF2-40B4-BE49-F238E27FC236}">
                <a16:creationId xmlns:a16="http://schemas.microsoft.com/office/drawing/2014/main" id="{8C1F22D8-4861-4D8A-8FEF-EE7438944670}"/>
              </a:ext>
            </a:extLst>
          </p:cNvPr>
          <p:cNvSpPr>
            <a:spLocks noGrp="1"/>
          </p:cNvSpPr>
          <p:nvPr>
            <p:ph sz="half" idx="1"/>
          </p:nvPr>
        </p:nvSpPr>
        <p:spPr/>
        <p:txBody>
          <a:bodyPr/>
          <a:lstStyle/>
          <a:p>
            <a:pPr marL="0" indent="0">
              <a:buNone/>
            </a:pPr>
            <a:r>
              <a:rPr lang="en-GB" dirty="0"/>
              <a:t>Decision tree</a:t>
            </a:r>
          </a:p>
          <a:p>
            <a:pPr marL="0" indent="0">
              <a:buNone/>
            </a:pPr>
            <a:endParaRPr lang="en-GB" dirty="0"/>
          </a:p>
        </p:txBody>
      </p:sp>
      <p:pic>
        <p:nvPicPr>
          <p:cNvPr id="10" name="Picture 9">
            <a:extLst>
              <a:ext uri="{FF2B5EF4-FFF2-40B4-BE49-F238E27FC236}">
                <a16:creationId xmlns:a16="http://schemas.microsoft.com/office/drawing/2014/main" id="{911BC39E-10D0-43B1-8CAC-9396EB594193}"/>
              </a:ext>
            </a:extLst>
          </p:cNvPr>
          <p:cNvPicPr>
            <a:picLocks noChangeAspect="1"/>
          </p:cNvPicPr>
          <p:nvPr/>
        </p:nvPicPr>
        <p:blipFill rotWithShape="1">
          <a:blip r:embed="rId2">
            <a:extLst>
              <a:ext uri="{28A0092B-C50C-407E-A947-70E740481C1C}">
                <a14:useLocalDpi xmlns:a14="http://schemas.microsoft.com/office/drawing/2010/main" val="0"/>
              </a:ext>
            </a:extLst>
          </a:blip>
          <a:srcRect b="5095"/>
          <a:stretch/>
        </p:blipFill>
        <p:spPr>
          <a:xfrm>
            <a:off x="4694041" y="1999851"/>
            <a:ext cx="5648843" cy="4741517"/>
          </a:xfrm>
          <a:prstGeom prst="rect">
            <a:avLst/>
          </a:prstGeom>
        </p:spPr>
      </p:pic>
    </p:spTree>
    <p:extLst>
      <p:ext uri="{BB962C8B-B14F-4D97-AF65-F5344CB8AC3E}">
        <p14:creationId xmlns:p14="http://schemas.microsoft.com/office/powerpoint/2010/main" val="299284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076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417C-B407-4419-B0AF-78A73D0F772A}"/>
              </a:ext>
            </a:extLst>
          </p:cNvPr>
          <p:cNvSpPr>
            <a:spLocks noGrp="1"/>
          </p:cNvSpPr>
          <p:nvPr>
            <p:ph type="title"/>
          </p:nvPr>
        </p:nvSpPr>
        <p:spPr/>
        <p:txBody>
          <a:bodyPr/>
          <a:lstStyle/>
          <a:p>
            <a:r>
              <a:rPr lang="en-GB" dirty="0"/>
              <a:t>Predicting on Action Taken: C5.0 Results</a:t>
            </a:r>
          </a:p>
        </p:txBody>
      </p:sp>
      <p:sp>
        <p:nvSpPr>
          <p:cNvPr id="3" name="Content Placeholder 2">
            <a:extLst>
              <a:ext uri="{FF2B5EF4-FFF2-40B4-BE49-F238E27FC236}">
                <a16:creationId xmlns:a16="http://schemas.microsoft.com/office/drawing/2014/main" id="{904223AE-D24B-4300-AD5D-87BD531DB8C1}"/>
              </a:ext>
            </a:extLst>
          </p:cNvPr>
          <p:cNvSpPr>
            <a:spLocks noGrp="1"/>
          </p:cNvSpPr>
          <p:nvPr>
            <p:ph sz="half" idx="1"/>
          </p:nvPr>
        </p:nvSpPr>
        <p:spPr>
          <a:xfrm>
            <a:off x="1488168" y="1984248"/>
            <a:ext cx="4800600" cy="1732784"/>
          </a:xfrm>
        </p:spPr>
        <p:txBody>
          <a:bodyPr/>
          <a:lstStyle/>
          <a:p>
            <a:r>
              <a:rPr lang="en-GB" dirty="0"/>
              <a:t>With racial features</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Content Placeholder 3">
            <a:extLst>
              <a:ext uri="{FF2B5EF4-FFF2-40B4-BE49-F238E27FC236}">
                <a16:creationId xmlns:a16="http://schemas.microsoft.com/office/drawing/2014/main" id="{C50F260F-76CF-45D1-A2E7-5EA4D6A3C1E7}"/>
              </a:ext>
            </a:extLst>
          </p:cNvPr>
          <p:cNvSpPr>
            <a:spLocks noGrp="1"/>
          </p:cNvSpPr>
          <p:nvPr>
            <p:ph sz="half" idx="2"/>
          </p:nvPr>
        </p:nvSpPr>
        <p:spPr>
          <a:xfrm>
            <a:off x="6551612" y="1984248"/>
            <a:ext cx="4800601" cy="1732784"/>
          </a:xfrm>
        </p:spPr>
        <p:txBody>
          <a:bodyPr/>
          <a:lstStyle/>
          <a:p>
            <a:r>
              <a:rPr lang="en-GB" dirty="0"/>
              <a:t>Without racial features</a:t>
            </a:r>
          </a:p>
          <a:p>
            <a:pPr marL="0" indent="0">
              <a:buNone/>
            </a:pPr>
            <a:endParaRPr lang="en-GB" dirty="0"/>
          </a:p>
        </p:txBody>
      </p:sp>
      <p:graphicFrame>
        <p:nvGraphicFramePr>
          <p:cNvPr id="5" name="Table 4">
            <a:extLst>
              <a:ext uri="{FF2B5EF4-FFF2-40B4-BE49-F238E27FC236}">
                <a16:creationId xmlns:a16="http://schemas.microsoft.com/office/drawing/2014/main" id="{04204618-866D-42E5-A786-810127881B8A}"/>
              </a:ext>
            </a:extLst>
          </p:cNvPr>
          <p:cNvGraphicFramePr>
            <a:graphicFrameLocks noGrp="1"/>
          </p:cNvGraphicFramePr>
          <p:nvPr>
            <p:extLst>
              <p:ext uri="{D42A27DB-BD31-4B8C-83A1-F6EECF244321}">
                <p14:modId xmlns:p14="http://schemas.microsoft.com/office/powerpoint/2010/main" val="183051741"/>
              </p:ext>
            </p:extLst>
          </p:nvPr>
        </p:nvGraphicFramePr>
        <p:xfrm>
          <a:off x="1629916" y="2415032"/>
          <a:ext cx="3672408" cy="1518025"/>
        </p:xfrm>
        <a:graphic>
          <a:graphicData uri="http://schemas.openxmlformats.org/drawingml/2006/table">
            <a:tbl>
              <a:tblPr firstRow="1" firstCol="1" bandRow="1">
                <a:tableStyleId>{69CF1AB2-1976-4502-BF36-3FF5EA218861}</a:tableStyleId>
              </a:tblPr>
              <a:tblGrid>
                <a:gridCol w="1138992">
                  <a:extLst>
                    <a:ext uri="{9D8B030D-6E8A-4147-A177-3AD203B41FA5}">
                      <a16:colId xmlns:a16="http://schemas.microsoft.com/office/drawing/2014/main" val="1581705167"/>
                    </a:ext>
                  </a:extLst>
                </a:gridCol>
                <a:gridCol w="687573">
                  <a:extLst>
                    <a:ext uri="{9D8B030D-6E8A-4147-A177-3AD203B41FA5}">
                      <a16:colId xmlns:a16="http://schemas.microsoft.com/office/drawing/2014/main" val="3692369841"/>
                    </a:ext>
                  </a:extLst>
                </a:gridCol>
                <a:gridCol w="687573">
                  <a:extLst>
                    <a:ext uri="{9D8B030D-6E8A-4147-A177-3AD203B41FA5}">
                      <a16:colId xmlns:a16="http://schemas.microsoft.com/office/drawing/2014/main" val="2059026901"/>
                    </a:ext>
                  </a:extLst>
                </a:gridCol>
                <a:gridCol w="1158270">
                  <a:extLst>
                    <a:ext uri="{9D8B030D-6E8A-4147-A177-3AD203B41FA5}">
                      <a16:colId xmlns:a16="http://schemas.microsoft.com/office/drawing/2014/main" val="3034291476"/>
                    </a:ext>
                  </a:extLst>
                </a:gridCol>
              </a:tblGrid>
              <a:tr h="303605">
                <a:tc gridSpan="4">
                  <a:txBody>
                    <a:bodyPr/>
                    <a:lstStyle/>
                    <a:p>
                      <a:pPr algn="ctr" fontAlgn="auto" hangingPunct="1">
                        <a:lnSpc>
                          <a:spcPct val="107000"/>
                        </a:lnSpc>
                        <a:spcAft>
                          <a:spcPts val="0"/>
                        </a:spcAft>
                      </a:pPr>
                      <a:r>
                        <a:rPr lang="en-GB" sz="800">
                          <a:effectLst/>
                        </a:rPr>
                        <a:t>Confusion Matrix of C5.0 Decision with Racial Features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78089085"/>
                  </a:ext>
                </a:extLst>
              </a:tr>
              <a:tr h="303605">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719818278"/>
                  </a:ext>
                </a:extLst>
              </a:tr>
              <a:tr h="303605">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6812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1525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dirty="0">
                          <a:effectLst/>
                        </a:rPr>
                        <a:t>8337</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51248771"/>
                  </a:ext>
                </a:extLst>
              </a:tr>
              <a:tr h="303605">
                <a:tc>
                  <a:txBody>
                    <a:bodyPr/>
                    <a:lstStyle/>
                    <a:p>
                      <a:pPr algn="r" fontAlgn="auto" hangingPunct="1">
                        <a:lnSpc>
                          <a:spcPct val="107000"/>
                        </a:lnSpc>
                        <a:spcAft>
                          <a:spcPts val="0"/>
                        </a:spcAft>
                      </a:pPr>
                      <a:r>
                        <a:rPr lang="en-GB" sz="800">
                          <a:effectLst/>
                        </a:rPr>
                        <a:t> 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188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5475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5663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823861654"/>
                  </a:ext>
                </a:extLst>
              </a:tr>
              <a:tr h="303605">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817989288"/>
                  </a:ext>
                </a:extLst>
              </a:tr>
            </a:tbl>
          </a:graphicData>
        </a:graphic>
      </p:graphicFrame>
      <p:graphicFrame>
        <p:nvGraphicFramePr>
          <p:cNvPr id="6" name="Table 5">
            <a:extLst>
              <a:ext uri="{FF2B5EF4-FFF2-40B4-BE49-F238E27FC236}">
                <a16:creationId xmlns:a16="http://schemas.microsoft.com/office/drawing/2014/main" id="{00C766D5-4651-4679-9914-2ACD9F7BD644}"/>
              </a:ext>
            </a:extLst>
          </p:cNvPr>
          <p:cNvGraphicFramePr>
            <a:graphicFrameLocks noGrp="1"/>
          </p:cNvGraphicFramePr>
          <p:nvPr>
            <p:extLst>
              <p:ext uri="{D42A27DB-BD31-4B8C-83A1-F6EECF244321}">
                <p14:modId xmlns:p14="http://schemas.microsoft.com/office/powerpoint/2010/main" val="2501279043"/>
              </p:ext>
            </p:extLst>
          </p:nvPr>
        </p:nvGraphicFramePr>
        <p:xfrm>
          <a:off x="6742484" y="2418480"/>
          <a:ext cx="4176465" cy="1514575"/>
        </p:xfrm>
        <a:graphic>
          <a:graphicData uri="http://schemas.openxmlformats.org/drawingml/2006/table">
            <a:tbl>
              <a:tblPr firstRow="1" firstCol="1" bandRow="1">
                <a:tableStyleId>{69CF1AB2-1976-4502-BF36-3FF5EA218861}</a:tableStyleId>
              </a:tblPr>
              <a:tblGrid>
                <a:gridCol w="1347492">
                  <a:extLst>
                    <a:ext uri="{9D8B030D-6E8A-4147-A177-3AD203B41FA5}">
                      <a16:colId xmlns:a16="http://schemas.microsoft.com/office/drawing/2014/main" val="1527207184"/>
                    </a:ext>
                  </a:extLst>
                </a:gridCol>
                <a:gridCol w="645237">
                  <a:extLst>
                    <a:ext uri="{9D8B030D-6E8A-4147-A177-3AD203B41FA5}">
                      <a16:colId xmlns:a16="http://schemas.microsoft.com/office/drawing/2014/main" val="3368255527"/>
                    </a:ext>
                  </a:extLst>
                </a:gridCol>
                <a:gridCol w="813437">
                  <a:extLst>
                    <a:ext uri="{9D8B030D-6E8A-4147-A177-3AD203B41FA5}">
                      <a16:colId xmlns:a16="http://schemas.microsoft.com/office/drawing/2014/main" val="1864687152"/>
                    </a:ext>
                  </a:extLst>
                </a:gridCol>
                <a:gridCol w="1370299">
                  <a:extLst>
                    <a:ext uri="{9D8B030D-6E8A-4147-A177-3AD203B41FA5}">
                      <a16:colId xmlns:a16="http://schemas.microsoft.com/office/drawing/2014/main" val="3898558019"/>
                    </a:ext>
                  </a:extLst>
                </a:gridCol>
              </a:tblGrid>
              <a:tr h="302915">
                <a:tc gridSpan="4">
                  <a:txBody>
                    <a:bodyPr/>
                    <a:lstStyle/>
                    <a:p>
                      <a:pPr algn="ctr" fontAlgn="auto" hangingPunct="1">
                        <a:lnSpc>
                          <a:spcPct val="107000"/>
                        </a:lnSpc>
                        <a:spcAft>
                          <a:spcPts val="0"/>
                        </a:spcAft>
                      </a:pPr>
                      <a:r>
                        <a:rPr lang="en-GB" sz="800">
                          <a:effectLst/>
                        </a:rPr>
                        <a:t>Confusion Matrix of C5.0 Decision without Racial Features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47937310"/>
                  </a:ext>
                </a:extLst>
              </a:tr>
              <a:tr h="302915">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538440296"/>
                  </a:ext>
                </a:extLst>
              </a:tr>
              <a:tr h="302915">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6666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1536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8202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192683010"/>
                  </a:ext>
                </a:extLst>
              </a:tr>
              <a:tr h="302915">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334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5464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5798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742159138"/>
                  </a:ext>
                </a:extLst>
              </a:tr>
              <a:tr h="302915">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dirty="0">
                          <a:effectLst/>
                        </a:rPr>
                        <a:t>7000</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821199670"/>
                  </a:ext>
                </a:extLst>
              </a:tr>
            </a:tbl>
          </a:graphicData>
        </a:graphic>
      </p:graphicFrame>
      <p:sp>
        <p:nvSpPr>
          <p:cNvPr id="7" name="TextBox 6">
            <a:extLst>
              <a:ext uri="{FF2B5EF4-FFF2-40B4-BE49-F238E27FC236}">
                <a16:creationId xmlns:a16="http://schemas.microsoft.com/office/drawing/2014/main" id="{CBFE6345-FAF1-4B1C-A987-FF8AF1C27C5C}"/>
              </a:ext>
            </a:extLst>
          </p:cNvPr>
          <p:cNvSpPr txBox="1"/>
          <p:nvPr/>
        </p:nvSpPr>
        <p:spPr>
          <a:xfrm>
            <a:off x="1490055" y="4293096"/>
            <a:ext cx="9864044" cy="1477328"/>
          </a:xfrm>
          <a:prstGeom prst="rect">
            <a:avLst/>
          </a:prstGeom>
          <a:noFill/>
        </p:spPr>
        <p:txBody>
          <a:bodyPr wrap="square" rtlCol="0">
            <a:spAutoFit/>
          </a:bodyPr>
          <a:lstStyle/>
          <a:p>
            <a:pPr algn="just"/>
            <a:r>
              <a:rPr lang="en-US" b="1" dirty="0"/>
              <a:t>In comparing the approval rate of black and white applicants in both C5.0 models, it can be observed that in the first model, their approval rates are approximately 76% and 78% respectively, while in the second model, their approval rates are approximately 77% and 79% respectively.</a:t>
            </a:r>
            <a:endParaRPr lang="en-GB" dirty="0"/>
          </a:p>
          <a:p>
            <a:pPr algn="just"/>
            <a:endParaRPr lang="en-GB" dirty="0"/>
          </a:p>
        </p:txBody>
      </p:sp>
    </p:spTree>
    <p:extLst>
      <p:ext uri="{BB962C8B-B14F-4D97-AF65-F5344CB8AC3E}">
        <p14:creationId xmlns:p14="http://schemas.microsoft.com/office/powerpoint/2010/main" val="42758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417C-B407-4419-B0AF-78A73D0F772A}"/>
              </a:ext>
            </a:extLst>
          </p:cNvPr>
          <p:cNvSpPr>
            <a:spLocks noGrp="1"/>
          </p:cNvSpPr>
          <p:nvPr>
            <p:ph type="title"/>
          </p:nvPr>
        </p:nvSpPr>
        <p:spPr/>
        <p:txBody>
          <a:bodyPr/>
          <a:lstStyle/>
          <a:p>
            <a:r>
              <a:rPr lang="en-GB" dirty="0"/>
              <a:t>Predicting on Action Taken: Neural Net Results</a:t>
            </a:r>
          </a:p>
        </p:txBody>
      </p:sp>
      <p:sp>
        <p:nvSpPr>
          <p:cNvPr id="3" name="Content Placeholder 2">
            <a:extLst>
              <a:ext uri="{FF2B5EF4-FFF2-40B4-BE49-F238E27FC236}">
                <a16:creationId xmlns:a16="http://schemas.microsoft.com/office/drawing/2014/main" id="{904223AE-D24B-4300-AD5D-87BD531DB8C1}"/>
              </a:ext>
            </a:extLst>
          </p:cNvPr>
          <p:cNvSpPr>
            <a:spLocks noGrp="1"/>
          </p:cNvSpPr>
          <p:nvPr>
            <p:ph sz="half" idx="1"/>
          </p:nvPr>
        </p:nvSpPr>
        <p:spPr>
          <a:xfrm>
            <a:off x="1488168" y="1984248"/>
            <a:ext cx="4800600" cy="1660776"/>
          </a:xfrm>
        </p:spPr>
        <p:txBody>
          <a:bodyPr/>
          <a:lstStyle/>
          <a:p>
            <a:r>
              <a:rPr lang="en-GB" dirty="0"/>
              <a:t>With racial features</a:t>
            </a:r>
          </a:p>
          <a:p>
            <a:pPr marL="0" indent="0">
              <a:buNone/>
            </a:pPr>
            <a:endParaRPr lang="en-GB" dirty="0"/>
          </a:p>
          <a:p>
            <a:pPr marL="0" indent="0">
              <a:buNone/>
            </a:pPr>
            <a:endParaRPr lang="en-GB" dirty="0"/>
          </a:p>
          <a:p>
            <a:pPr marL="0" indent="0">
              <a:buNone/>
            </a:pPr>
            <a:endParaRPr lang="en-GB" dirty="0"/>
          </a:p>
        </p:txBody>
      </p:sp>
      <p:sp>
        <p:nvSpPr>
          <p:cNvPr id="4" name="Content Placeholder 3">
            <a:extLst>
              <a:ext uri="{FF2B5EF4-FFF2-40B4-BE49-F238E27FC236}">
                <a16:creationId xmlns:a16="http://schemas.microsoft.com/office/drawing/2014/main" id="{C50F260F-76CF-45D1-A2E7-5EA4D6A3C1E7}"/>
              </a:ext>
            </a:extLst>
          </p:cNvPr>
          <p:cNvSpPr>
            <a:spLocks noGrp="1"/>
          </p:cNvSpPr>
          <p:nvPr>
            <p:ph sz="half" idx="2"/>
          </p:nvPr>
        </p:nvSpPr>
        <p:spPr>
          <a:xfrm>
            <a:off x="6551612" y="1984248"/>
            <a:ext cx="4800601" cy="1660776"/>
          </a:xfrm>
        </p:spPr>
        <p:txBody>
          <a:bodyPr/>
          <a:lstStyle/>
          <a:p>
            <a:r>
              <a:rPr lang="en-GB" dirty="0"/>
              <a:t>Without racial features</a:t>
            </a:r>
          </a:p>
          <a:p>
            <a:pPr marL="0" indent="0">
              <a:buNone/>
            </a:pPr>
            <a:endParaRPr lang="en-GB" dirty="0"/>
          </a:p>
        </p:txBody>
      </p:sp>
      <p:graphicFrame>
        <p:nvGraphicFramePr>
          <p:cNvPr id="5" name="Table 4">
            <a:extLst>
              <a:ext uri="{FF2B5EF4-FFF2-40B4-BE49-F238E27FC236}">
                <a16:creationId xmlns:a16="http://schemas.microsoft.com/office/drawing/2014/main" id="{04204618-866D-42E5-A786-810127881B8A}"/>
              </a:ext>
            </a:extLst>
          </p:cNvPr>
          <p:cNvGraphicFramePr>
            <a:graphicFrameLocks noGrp="1"/>
          </p:cNvGraphicFramePr>
          <p:nvPr>
            <p:extLst>
              <p:ext uri="{D42A27DB-BD31-4B8C-83A1-F6EECF244321}">
                <p14:modId xmlns:p14="http://schemas.microsoft.com/office/powerpoint/2010/main" val="2612972522"/>
              </p:ext>
            </p:extLst>
          </p:nvPr>
        </p:nvGraphicFramePr>
        <p:xfrm>
          <a:off x="1629916" y="2415032"/>
          <a:ext cx="3600400" cy="1734050"/>
        </p:xfrm>
        <a:graphic>
          <a:graphicData uri="http://schemas.openxmlformats.org/drawingml/2006/table">
            <a:tbl>
              <a:tblPr firstRow="1" firstCol="1" bandRow="1">
                <a:tableStyleId>{69CF1AB2-1976-4502-BF36-3FF5EA218861}</a:tableStyleId>
              </a:tblPr>
              <a:tblGrid>
                <a:gridCol w="1116659">
                  <a:extLst>
                    <a:ext uri="{9D8B030D-6E8A-4147-A177-3AD203B41FA5}">
                      <a16:colId xmlns:a16="http://schemas.microsoft.com/office/drawing/2014/main" val="1581705167"/>
                    </a:ext>
                  </a:extLst>
                </a:gridCol>
                <a:gridCol w="674091">
                  <a:extLst>
                    <a:ext uri="{9D8B030D-6E8A-4147-A177-3AD203B41FA5}">
                      <a16:colId xmlns:a16="http://schemas.microsoft.com/office/drawing/2014/main" val="3692369841"/>
                    </a:ext>
                  </a:extLst>
                </a:gridCol>
                <a:gridCol w="674091">
                  <a:extLst>
                    <a:ext uri="{9D8B030D-6E8A-4147-A177-3AD203B41FA5}">
                      <a16:colId xmlns:a16="http://schemas.microsoft.com/office/drawing/2014/main" val="2059026901"/>
                    </a:ext>
                  </a:extLst>
                </a:gridCol>
                <a:gridCol w="1135559">
                  <a:extLst>
                    <a:ext uri="{9D8B030D-6E8A-4147-A177-3AD203B41FA5}">
                      <a16:colId xmlns:a16="http://schemas.microsoft.com/office/drawing/2014/main" val="3034291476"/>
                    </a:ext>
                  </a:extLst>
                </a:gridCol>
              </a:tblGrid>
              <a:tr h="346810">
                <a:tc gridSpan="4">
                  <a:txBody>
                    <a:bodyPr/>
                    <a:lstStyle/>
                    <a:p>
                      <a:pPr algn="ctr" fontAlgn="auto" hangingPunct="1">
                        <a:lnSpc>
                          <a:spcPct val="107000"/>
                        </a:lnSpc>
                        <a:spcAft>
                          <a:spcPts val="0"/>
                        </a:spcAft>
                      </a:pPr>
                      <a:r>
                        <a:rPr lang="en-GB" sz="800">
                          <a:effectLst/>
                        </a:rPr>
                        <a:t>Confusion Matrix of C5.0 Decision with Racial Features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78089085"/>
                  </a:ext>
                </a:extLst>
              </a:tr>
              <a:tr h="346810">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719818278"/>
                  </a:ext>
                </a:extLst>
              </a:tr>
              <a:tr h="346810">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dirty="0">
                          <a:effectLst/>
                        </a:rPr>
                        <a:t>6812</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1525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8337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51248771"/>
                  </a:ext>
                </a:extLst>
              </a:tr>
              <a:tr h="346810">
                <a:tc>
                  <a:txBody>
                    <a:bodyPr/>
                    <a:lstStyle/>
                    <a:p>
                      <a:pPr algn="r" fontAlgn="auto" hangingPunct="1">
                        <a:lnSpc>
                          <a:spcPct val="107000"/>
                        </a:lnSpc>
                        <a:spcAft>
                          <a:spcPts val="0"/>
                        </a:spcAft>
                      </a:pPr>
                      <a:r>
                        <a:rPr lang="en-GB" sz="800">
                          <a:effectLst/>
                        </a:rPr>
                        <a:t> 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188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5475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5663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823861654"/>
                  </a:ext>
                </a:extLst>
              </a:tr>
              <a:tr h="346810">
                <a:tc>
                  <a:txBody>
                    <a:bodyPr/>
                    <a:lstStyle/>
                    <a:p>
                      <a:pPr fontAlgn="auto" hangingPunct="1">
                        <a:lnSpc>
                          <a:spcPct val="107000"/>
                        </a:lnSpc>
                        <a:spcAft>
                          <a:spcPts val="0"/>
                        </a:spcAft>
                      </a:pPr>
                      <a:r>
                        <a:rPr lang="en-GB" sz="800" dirty="0">
                          <a:effectLst/>
                        </a:rPr>
                        <a:t>Total Actuals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dirty="0">
                          <a:effectLst/>
                        </a:rPr>
                        <a:t>7000</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817989288"/>
                  </a:ext>
                </a:extLst>
              </a:tr>
            </a:tbl>
          </a:graphicData>
        </a:graphic>
      </p:graphicFrame>
      <p:graphicFrame>
        <p:nvGraphicFramePr>
          <p:cNvPr id="6" name="Table 5">
            <a:extLst>
              <a:ext uri="{FF2B5EF4-FFF2-40B4-BE49-F238E27FC236}">
                <a16:creationId xmlns:a16="http://schemas.microsoft.com/office/drawing/2014/main" id="{00C766D5-4651-4679-9914-2ACD9F7BD644}"/>
              </a:ext>
            </a:extLst>
          </p:cNvPr>
          <p:cNvGraphicFramePr>
            <a:graphicFrameLocks noGrp="1"/>
          </p:cNvGraphicFramePr>
          <p:nvPr>
            <p:extLst>
              <p:ext uri="{D42A27DB-BD31-4B8C-83A1-F6EECF244321}">
                <p14:modId xmlns:p14="http://schemas.microsoft.com/office/powerpoint/2010/main" val="1305328564"/>
              </p:ext>
            </p:extLst>
          </p:nvPr>
        </p:nvGraphicFramePr>
        <p:xfrm>
          <a:off x="6742484" y="2418480"/>
          <a:ext cx="3958173" cy="1730600"/>
        </p:xfrm>
        <a:graphic>
          <a:graphicData uri="http://schemas.openxmlformats.org/drawingml/2006/table">
            <a:tbl>
              <a:tblPr firstRow="1" firstCol="1" bandRow="1">
                <a:tableStyleId>{69CF1AB2-1976-4502-BF36-3FF5EA218861}</a:tableStyleId>
              </a:tblPr>
              <a:tblGrid>
                <a:gridCol w="1277062">
                  <a:extLst>
                    <a:ext uri="{9D8B030D-6E8A-4147-A177-3AD203B41FA5}">
                      <a16:colId xmlns:a16="http://schemas.microsoft.com/office/drawing/2014/main" val="1527207184"/>
                    </a:ext>
                  </a:extLst>
                </a:gridCol>
                <a:gridCol w="611512">
                  <a:extLst>
                    <a:ext uri="{9D8B030D-6E8A-4147-A177-3AD203B41FA5}">
                      <a16:colId xmlns:a16="http://schemas.microsoft.com/office/drawing/2014/main" val="3368255527"/>
                    </a:ext>
                  </a:extLst>
                </a:gridCol>
                <a:gridCol w="770921">
                  <a:extLst>
                    <a:ext uri="{9D8B030D-6E8A-4147-A177-3AD203B41FA5}">
                      <a16:colId xmlns:a16="http://schemas.microsoft.com/office/drawing/2014/main" val="1864687152"/>
                    </a:ext>
                  </a:extLst>
                </a:gridCol>
                <a:gridCol w="1298678">
                  <a:extLst>
                    <a:ext uri="{9D8B030D-6E8A-4147-A177-3AD203B41FA5}">
                      <a16:colId xmlns:a16="http://schemas.microsoft.com/office/drawing/2014/main" val="3898558019"/>
                    </a:ext>
                  </a:extLst>
                </a:gridCol>
              </a:tblGrid>
              <a:tr h="346120">
                <a:tc gridSpan="4">
                  <a:txBody>
                    <a:bodyPr/>
                    <a:lstStyle/>
                    <a:p>
                      <a:pPr algn="ctr" fontAlgn="auto" hangingPunct="1">
                        <a:lnSpc>
                          <a:spcPct val="107000"/>
                        </a:lnSpc>
                        <a:spcAft>
                          <a:spcPts val="0"/>
                        </a:spcAft>
                      </a:pPr>
                      <a:r>
                        <a:rPr lang="en-GB" sz="800">
                          <a:effectLst/>
                        </a:rPr>
                        <a:t>Confusion Matrix of C5.0 Decision without Racial Features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47937310"/>
                  </a:ext>
                </a:extLst>
              </a:tr>
              <a:tr h="346120">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538440296"/>
                  </a:ext>
                </a:extLst>
              </a:tr>
              <a:tr h="346120">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6666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1536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8202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192683010"/>
                  </a:ext>
                </a:extLst>
              </a:tr>
              <a:tr h="346120">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334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5464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5798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742159138"/>
                  </a:ext>
                </a:extLst>
              </a:tr>
              <a:tr h="346120">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821199670"/>
                  </a:ext>
                </a:extLst>
              </a:tr>
            </a:tbl>
          </a:graphicData>
        </a:graphic>
      </p:graphicFrame>
      <p:sp>
        <p:nvSpPr>
          <p:cNvPr id="8" name="TextBox 7">
            <a:extLst>
              <a:ext uri="{FF2B5EF4-FFF2-40B4-BE49-F238E27FC236}">
                <a16:creationId xmlns:a16="http://schemas.microsoft.com/office/drawing/2014/main" id="{48B3B25E-A267-461B-A60C-7F94C5DB09D2}"/>
              </a:ext>
            </a:extLst>
          </p:cNvPr>
          <p:cNvSpPr txBox="1"/>
          <p:nvPr/>
        </p:nvSpPr>
        <p:spPr>
          <a:xfrm>
            <a:off x="1629916" y="4653136"/>
            <a:ext cx="9217024" cy="1477328"/>
          </a:xfrm>
          <a:prstGeom prst="rect">
            <a:avLst/>
          </a:prstGeom>
          <a:noFill/>
        </p:spPr>
        <p:txBody>
          <a:bodyPr wrap="square" rtlCol="0">
            <a:spAutoFit/>
          </a:bodyPr>
          <a:lstStyle/>
          <a:p>
            <a:pPr algn="just"/>
            <a:r>
              <a:rPr lang="en-US" b="1" dirty="0"/>
              <a:t>In comparing the approval rate of black and white applicants in both NNET models, it can be observed that in the first model, their approval rates are approximately 74% and 76% respectively, while in the second model, their approval rates are approximately 73% and 75% respectively. </a:t>
            </a:r>
            <a:endParaRPr lang="en-GB" dirty="0"/>
          </a:p>
          <a:p>
            <a:pPr algn="just"/>
            <a:endParaRPr lang="en-GB" dirty="0"/>
          </a:p>
        </p:txBody>
      </p:sp>
    </p:spTree>
    <p:extLst>
      <p:ext uri="{BB962C8B-B14F-4D97-AF65-F5344CB8AC3E}">
        <p14:creationId xmlns:p14="http://schemas.microsoft.com/office/powerpoint/2010/main" val="26886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417C-B407-4419-B0AF-78A73D0F772A}"/>
              </a:ext>
            </a:extLst>
          </p:cNvPr>
          <p:cNvSpPr>
            <a:spLocks noGrp="1"/>
          </p:cNvSpPr>
          <p:nvPr>
            <p:ph type="title"/>
          </p:nvPr>
        </p:nvSpPr>
        <p:spPr/>
        <p:txBody>
          <a:bodyPr/>
          <a:lstStyle/>
          <a:p>
            <a:pPr algn="ctr"/>
            <a:r>
              <a:rPr lang="en-GB" dirty="0"/>
              <a:t>Predicting on Race</a:t>
            </a:r>
          </a:p>
        </p:txBody>
      </p:sp>
      <p:sp>
        <p:nvSpPr>
          <p:cNvPr id="3" name="Content Placeholder 2">
            <a:extLst>
              <a:ext uri="{FF2B5EF4-FFF2-40B4-BE49-F238E27FC236}">
                <a16:creationId xmlns:a16="http://schemas.microsoft.com/office/drawing/2014/main" id="{904223AE-D24B-4300-AD5D-87BD531DB8C1}"/>
              </a:ext>
            </a:extLst>
          </p:cNvPr>
          <p:cNvSpPr>
            <a:spLocks noGrp="1"/>
          </p:cNvSpPr>
          <p:nvPr>
            <p:ph sz="half" idx="1"/>
          </p:nvPr>
        </p:nvSpPr>
        <p:spPr/>
        <p:txBody>
          <a:bodyPr/>
          <a:lstStyle/>
          <a:p>
            <a:r>
              <a:rPr lang="en-GB" dirty="0"/>
              <a:t>C5.0 Confusion Matrix</a:t>
            </a:r>
          </a:p>
          <a:p>
            <a:pPr marL="0" indent="0">
              <a:buNone/>
            </a:pPr>
            <a:endParaRPr lang="en-GB" dirty="0"/>
          </a:p>
          <a:p>
            <a:pPr marL="0" indent="0">
              <a:buNone/>
            </a:pPr>
            <a:endParaRPr lang="en-GB" dirty="0"/>
          </a:p>
          <a:p>
            <a:pPr marL="0" indent="0">
              <a:buNone/>
            </a:pPr>
            <a:endParaRPr lang="en-GB" dirty="0"/>
          </a:p>
        </p:txBody>
      </p:sp>
      <p:sp>
        <p:nvSpPr>
          <p:cNvPr id="4" name="Content Placeholder 3">
            <a:extLst>
              <a:ext uri="{FF2B5EF4-FFF2-40B4-BE49-F238E27FC236}">
                <a16:creationId xmlns:a16="http://schemas.microsoft.com/office/drawing/2014/main" id="{C50F260F-76CF-45D1-A2E7-5EA4D6A3C1E7}"/>
              </a:ext>
            </a:extLst>
          </p:cNvPr>
          <p:cNvSpPr>
            <a:spLocks noGrp="1"/>
          </p:cNvSpPr>
          <p:nvPr>
            <p:ph sz="half" idx="2"/>
          </p:nvPr>
        </p:nvSpPr>
        <p:spPr/>
        <p:txBody>
          <a:bodyPr/>
          <a:lstStyle/>
          <a:p>
            <a:r>
              <a:rPr lang="en-GB" dirty="0"/>
              <a:t>Neural Network Confusion Matrix</a:t>
            </a:r>
          </a:p>
          <a:p>
            <a:pPr marL="0" indent="0">
              <a:buNone/>
            </a:pPr>
            <a:endParaRPr lang="en-GB" dirty="0"/>
          </a:p>
          <a:p>
            <a:pPr marL="0" indent="0">
              <a:buNone/>
            </a:pPr>
            <a:endParaRPr lang="en-GB" dirty="0"/>
          </a:p>
        </p:txBody>
      </p:sp>
      <p:graphicFrame>
        <p:nvGraphicFramePr>
          <p:cNvPr id="7" name="Table 6">
            <a:extLst>
              <a:ext uri="{FF2B5EF4-FFF2-40B4-BE49-F238E27FC236}">
                <a16:creationId xmlns:a16="http://schemas.microsoft.com/office/drawing/2014/main" id="{812BFF26-F134-41B8-A9FE-BDCD146B4E8E}"/>
              </a:ext>
            </a:extLst>
          </p:cNvPr>
          <p:cNvGraphicFramePr>
            <a:graphicFrameLocks noGrp="1"/>
          </p:cNvGraphicFramePr>
          <p:nvPr>
            <p:extLst>
              <p:ext uri="{D42A27DB-BD31-4B8C-83A1-F6EECF244321}">
                <p14:modId xmlns:p14="http://schemas.microsoft.com/office/powerpoint/2010/main" val="2516559284"/>
              </p:ext>
            </p:extLst>
          </p:nvPr>
        </p:nvGraphicFramePr>
        <p:xfrm>
          <a:off x="1773932" y="2418480"/>
          <a:ext cx="4104456" cy="1586584"/>
        </p:xfrm>
        <a:graphic>
          <a:graphicData uri="http://schemas.openxmlformats.org/drawingml/2006/table">
            <a:tbl>
              <a:tblPr firstRow="1" firstCol="1" bandRow="1">
                <a:tableStyleId>{69CF1AB2-1976-4502-BF36-3FF5EA218861}</a:tableStyleId>
              </a:tblPr>
              <a:tblGrid>
                <a:gridCol w="1106701">
                  <a:extLst>
                    <a:ext uri="{9D8B030D-6E8A-4147-A177-3AD203B41FA5}">
                      <a16:colId xmlns:a16="http://schemas.microsoft.com/office/drawing/2014/main" val="2992858764"/>
                    </a:ext>
                  </a:extLst>
                </a:gridCol>
                <a:gridCol w="843201">
                  <a:extLst>
                    <a:ext uri="{9D8B030D-6E8A-4147-A177-3AD203B41FA5}">
                      <a16:colId xmlns:a16="http://schemas.microsoft.com/office/drawing/2014/main" val="261590302"/>
                    </a:ext>
                  </a:extLst>
                </a:gridCol>
                <a:gridCol w="843201">
                  <a:extLst>
                    <a:ext uri="{9D8B030D-6E8A-4147-A177-3AD203B41FA5}">
                      <a16:colId xmlns:a16="http://schemas.microsoft.com/office/drawing/2014/main" val="1484601772"/>
                    </a:ext>
                  </a:extLst>
                </a:gridCol>
                <a:gridCol w="1311353">
                  <a:extLst>
                    <a:ext uri="{9D8B030D-6E8A-4147-A177-3AD203B41FA5}">
                      <a16:colId xmlns:a16="http://schemas.microsoft.com/office/drawing/2014/main" val="54614404"/>
                    </a:ext>
                  </a:extLst>
                </a:gridCol>
              </a:tblGrid>
              <a:tr h="411336">
                <a:tc gridSpan="4">
                  <a:txBody>
                    <a:bodyPr/>
                    <a:lstStyle/>
                    <a:p>
                      <a:pPr algn="ctr" fontAlgn="auto" hangingPunct="1">
                        <a:lnSpc>
                          <a:spcPct val="107000"/>
                        </a:lnSpc>
                        <a:spcAft>
                          <a:spcPts val="0"/>
                        </a:spcAft>
                      </a:pPr>
                      <a:r>
                        <a:rPr lang="en-US" sz="800">
                          <a:effectLst/>
                        </a:rPr>
                        <a:t>Confusion Matrix of C5.0 Race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6137924"/>
                  </a:ext>
                </a:extLst>
              </a:tr>
              <a:tr h="293812">
                <a:tc>
                  <a:txBody>
                    <a:bodyPr/>
                    <a:lstStyle/>
                    <a:p>
                      <a:pPr algn="ctr" fontAlgn="auto" hangingPunct="1">
                        <a:lnSpc>
                          <a:spcPct val="107000"/>
                        </a:lnSpc>
                        <a:spcAft>
                          <a:spcPts val="0"/>
                        </a:spcAft>
                      </a:pPr>
                      <a:r>
                        <a:rPr lang="en-US"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ctr" fontAlgn="auto" hangingPunct="1">
                        <a:lnSpc>
                          <a:spcPct val="107000"/>
                        </a:lnSpc>
                        <a:spcAft>
                          <a:spcPts val="0"/>
                        </a:spcAft>
                      </a:pPr>
                      <a:r>
                        <a:rPr lang="en-US" sz="800">
                          <a:effectLst/>
                        </a:rPr>
                        <a:t>Black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ctr" fontAlgn="auto" hangingPunct="1">
                        <a:lnSpc>
                          <a:spcPct val="107000"/>
                        </a:lnSpc>
                        <a:spcAft>
                          <a:spcPts val="0"/>
                        </a:spcAft>
                      </a:pPr>
                      <a:r>
                        <a:rPr lang="en-US"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082614324"/>
                  </a:ext>
                </a:extLst>
              </a:tr>
              <a:tr h="293812">
                <a:tc>
                  <a:txBody>
                    <a:bodyPr/>
                    <a:lstStyle/>
                    <a:p>
                      <a:pPr algn="r" fontAlgn="auto" hangingPunct="1">
                        <a:lnSpc>
                          <a:spcPct val="107000"/>
                        </a:lnSpc>
                        <a:spcAft>
                          <a:spcPts val="0"/>
                        </a:spcAft>
                      </a:pPr>
                      <a:r>
                        <a:rPr lang="en-US"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ctr" fontAlgn="auto" hangingPunct="1">
                        <a:lnSpc>
                          <a:spcPct val="107000"/>
                        </a:lnSpc>
                        <a:spcAft>
                          <a:spcPts val="0"/>
                        </a:spcAft>
                      </a:pPr>
                      <a:r>
                        <a:rPr lang="en-GB" sz="800">
                          <a:effectLst/>
                        </a:rPr>
                        <a:t>10519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ctr" fontAlgn="auto" hangingPunct="1">
                        <a:lnSpc>
                          <a:spcPct val="107000"/>
                        </a:lnSpc>
                        <a:spcAft>
                          <a:spcPts val="0"/>
                        </a:spcAft>
                      </a:pPr>
                      <a:r>
                        <a:rPr lang="en-US" sz="800">
                          <a:effectLst/>
                        </a:rPr>
                        <a:t>3044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r" fontAlgn="auto" hangingPunct="1">
                        <a:lnSpc>
                          <a:spcPct val="107000"/>
                        </a:lnSpc>
                        <a:spcAft>
                          <a:spcPts val="0"/>
                        </a:spcAft>
                      </a:pPr>
                      <a:r>
                        <a:rPr lang="en-GB" sz="800">
                          <a:effectLst/>
                        </a:rPr>
                        <a:t>13563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479455824"/>
                  </a:ext>
                </a:extLst>
              </a:tr>
              <a:tr h="293812">
                <a:tc>
                  <a:txBody>
                    <a:bodyPr/>
                    <a:lstStyle/>
                    <a:p>
                      <a:pPr algn="r" fontAlgn="auto" hangingPunct="1">
                        <a:lnSpc>
                          <a:spcPct val="107000"/>
                        </a:lnSpc>
                        <a:spcAft>
                          <a:spcPts val="0"/>
                        </a:spcAft>
                      </a:pPr>
                      <a:r>
                        <a:rPr lang="en-US" sz="800">
                          <a:effectLst/>
                        </a:rPr>
                        <a:t>White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ctr" fontAlgn="auto" hangingPunct="1">
                        <a:lnSpc>
                          <a:spcPct val="107000"/>
                        </a:lnSpc>
                        <a:spcAft>
                          <a:spcPts val="0"/>
                        </a:spcAft>
                      </a:pPr>
                      <a:r>
                        <a:rPr lang="en-GB" sz="800">
                          <a:effectLst/>
                        </a:rPr>
                        <a:t>3481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ctr" fontAlgn="auto" hangingPunct="1">
                        <a:lnSpc>
                          <a:spcPct val="107000"/>
                        </a:lnSpc>
                        <a:spcAft>
                          <a:spcPts val="0"/>
                        </a:spcAft>
                      </a:pPr>
                      <a:r>
                        <a:rPr lang="en-US" sz="800">
                          <a:effectLst/>
                        </a:rPr>
                        <a:t>10956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algn="r" fontAlgn="auto" hangingPunct="1">
                        <a:lnSpc>
                          <a:spcPct val="107000"/>
                        </a:lnSpc>
                        <a:spcAft>
                          <a:spcPts val="0"/>
                        </a:spcAft>
                      </a:pPr>
                      <a:r>
                        <a:rPr lang="en-GB" sz="800">
                          <a:effectLst/>
                        </a:rPr>
                        <a:t>14437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027860112"/>
                  </a:ext>
                </a:extLst>
              </a:tr>
              <a:tr h="293812">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ctr" fontAlgn="auto" hangingPunct="1">
                        <a:lnSpc>
                          <a:spcPct val="107000"/>
                        </a:lnSpc>
                        <a:spcAft>
                          <a:spcPts val="0"/>
                        </a:spcAft>
                      </a:pPr>
                      <a:r>
                        <a:rPr lang="en-GB" sz="800">
                          <a:effectLst/>
                        </a:rPr>
                        <a:t>14000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ctr" fontAlgn="auto" hangingPunct="1">
                        <a:lnSpc>
                          <a:spcPct val="107000"/>
                        </a:lnSpc>
                        <a:spcAft>
                          <a:spcPts val="0"/>
                        </a:spcAft>
                      </a:pPr>
                      <a:r>
                        <a:rPr lang="en-GB" sz="800">
                          <a:effectLst/>
                        </a:rPr>
                        <a:t>14000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4042938273"/>
                  </a:ext>
                </a:extLst>
              </a:tr>
            </a:tbl>
          </a:graphicData>
        </a:graphic>
      </p:graphicFrame>
      <p:graphicFrame>
        <p:nvGraphicFramePr>
          <p:cNvPr id="8" name="Table 7">
            <a:extLst>
              <a:ext uri="{FF2B5EF4-FFF2-40B4-BE49-F238E27FC236}">
                <a16:creationId xmlns:a16="http://schemas.microsoft.com/office/drawing/2014/main" id="{482A1058-20BB-4E62-BF87-D4F67D5488F9}"/>
              </a:ext>
            </a:extLst>
          </p:cNvPr>
          <p:cNvGraphicFramePr>
            <a:graphicFrameLocks noGrp="1"/>
          </p:cNvGraphicFramePr>
          <p:nvPr>
            <p:extLst>
              <p:ext uri="{D42A27DB-BD31-4B8C-83A1-F6EECF244321}">
                <p14:modId xmlns:p14="http://schemas.microsoft.com/office/powerpoint/2010/main" val="789116888"/>
              </p:ext>
            </p:extLst>
          </p:nvPr>
        </p:nvGraphicFramePr>
        <p:xfrm>
          <a:off x="6886500" y="2418480"/>
          <a:ext cx="4176464" cy="1586584"/>
        </p:xfrm>
        <a:graphic>
          <a:graphicData uri="http://schemas.openxmlformats.org/drawingml/2006/table">
            <a:tbl>
              <a:tblPr firstRow="1" firstCol="1" bandRow="1">
                <a:tableStyleId>{69CF1AB2-1976-4502-BF36-3FF5EA218861}</a:tableStyleId>
              </a:tblPr>
              <a:tblGrid>
                <a:gridCol w="1391827">
                  <a:extLst>
                    <a:ext uri="{9D8B030D-6E8A-4147-A177-3AD203B41FA5}">
                      <a16:colId xmlns:a16="http://schemas.microsoft.com/office/drawing/2014/main" val="2346737643"/>
                    </a:ext>
                  </a:extLst>
                </a:gridCol>
                <a:gridCol w="605057">
                  <a:extLst>
                    <a:ext uri="{9D8B030D-6E8A-4147-A177-3AD203B41FA5}">
                      <a16:colId xmlns:a16="http://schemas.microsoft.com/office/drawing/2014/main" val="1359071930"/>
                    </a:ext>
                  </a:extLst>
                </a:gridCol>
                <a:gridCol w="605057">
                  <a:extLst>
                    <a:ext uri="{9D8B030D-6E8A-4147-A177-3AD203B41FA5}">
                      <a16:colId xmlns:a16="http://schemas.microsoft.com/office/drawing/2014/main" val="2660310542"/>
                    </a:ext>
                  </a:extLst>
                </a:gridCol>
                <a:gridCol w="1574523">
                  <a:extLst>
                    <a:ext uri="{9D8B030D-6E8A-4147-A177-3AD203B41FA5}">
                      <a16:colId xmlns:a16="http://schemas.microsoft.com/office/drawing/2014/main" val="2489164276"/>
                    </a:ext>
                  </a:extLst>
                </a:gridCol>
              </a:tblGrid>
              <a:tr h="243076">
                <a:tc gridSpan="4">
                  <a:txBody>
                    <a:bodyPr/>
                    <a:lstStyle/>
                    <a:p>
                      <a:pPr algn="ctr" fontAlgn="auto" hangingPunct="1">
                        <a:lnSpc>
                          <a:spcPct val="107000"/>
                        </a:lnSpc>
                        <a:spcAft>
                          <a:spcPts val="0"/>
                        </a:spcAft>
                      </a:pPr>
                      <a:r>
                        <a:rPr lang="en-GB" sz="800">
                          <a:effectLst/>
                        </a:rPr>
                        <a:t>Confusion Matrix of NNET Race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983261384"/>
                  </a:ext>
                </a:extLst>
              </a:tr>
              <a:tr h="243076">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712717084"/>
                  </a:ext>
                </a:extLst>
              </a:tr>
              <a:tr h="243076">
                <a:tc>
                  <a:txBody>
                    <a:bodyPr/>
                    <a:lstStyle/>
                    <a:p>
                      <a:pPr algn="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9655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3484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13139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717800834"/>
                  </a:ext>
                </a:extLst>
              </a:tr>
              <a:tr h="428678">
                <a:tc>
                  <a:txBody>
                    <a:bodyPr/>
                    <a:lstStyle/>
                    <a:p>
                      <a:pPr algn="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4345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10516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14861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384625172"/>
                  </a:ext>
                </a:extLst>
              </a:tr>
              <a:tr h="428678">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91414217"/>
                  </a:ext>
                </a:extLst>
              </a:tr>
            </a:tbl>
          </a:graphicData>
        </a:graphic>
      </p:graphicFrame>
      <p:sp>
        <p:nvSpPr>
          <p:cNvPr id="9" name="TextBox 8">
            <a:extLst>
              <a:ext uri="{FF2B5EF4-FFF2-40B4-BE49-F238E27FC236}">
                <a16:creationId xmlns:a16="http://schemas.microsoft.com/office/drawing/2014/main" id="{DEA1E724-1670-42C3-87D8-4C327F724C0C}"/>
              </a:ext>
            </a:extLst>
          </p:cNvPr>
          <p:cNvSpPr txBox="1"/>
          <p:nvPr/>
        </p:nvSpPr>
        <p:spPr>
          <a:xfrm>
            <a:off x="1773932" y="4293096"/>
            <a:ext cx="928903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C5.0 - 32% of the black applicants who were approved were misclassified and 18% of the white applicants were misclassified as black. In the case of the denials, 11% of the black applicants were misclassified as white, and 40% of the white applicants were misclassified.</a:t>
            </a:r>
          </a:p>
          <a:p>
            <a:pPr marL="285750" indent="-285750">
              <a:buFont typeface="Arial" panose="020B0604020202020204" pitchFamily="34" charset="0"/>
              <a:buChar char="•"/>
            </a:pPr>
            <a:r>
              <a:rPr lang="en-US" dirty="0"/>
              <a:t>NNET - 41% of the black applicants who were approved were misclassified and 24% of the white applicants who were approved were misclassified. In the case of the denials, 12% of the black applicants were misclassified, and 50% of the white applicants were misclassified.</a:t>
            </a:r>
          </a:p>
          <a:p>
            <a:endParaRPr lang="en-GB" dirty="0"/>
          </a:p>
        </p:txBody>
      </p:sp>
    </p:spTree>
    <p:extLst>
      <p:ext uri="{BB962C8B-B14F-4D97-AF65-F5344CB8AC3E}">
        <p14:creationId xmlns:p14="http://schemas.microsoft.com/office/powerpoint/2010/main" val="186759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Conclusion</a:t>
            </a:r>
          </a:p>
        </p:txBody>
      </p:sp>
      <p:sp>
        <p:nvSpPr>
          <p:cNvPr id="3" name="TextBox 2">
            <a:extLst>
              <a:ext uri="{FF2B5EF4-FFF2-40B4-BE49-F238E27FC236}">
                <a16:creationId xmlns:a16="http://schemas.microsoft.com/office/drawing/2014/main" id="{1E436629-B6FB-41F9-BD13-378DC7401829}"/>
              </a:ext>
            </a:extLst>
          </p:cNvPr>
          <p:cNvSpPr txBox="1"/>
          <p:nvPr/>
        </p:nvSpPr>
        <p:spPr>
          <a:xfrm>
            <a:off x="1522414" y="1988840"/>
            <a:ext cx="10009310" cy="2308324"/>
          </a:xfrm>
          <a:prstGeom prst="rect">
            <a:avLst/>
          </a:prstGeom>
          <a:noFill/>
        </p:spPr>
        <p:txBody>
          <a:bodyPr wrap="square" rtlCol="0">
            <a:spAutoFit/>
          </a:bodyPr>
          <a:lstStyle/>
          <a:p>
            <a:pPr marL="285750" indent="-285750">
              <a:buFont typeface="Arial" panose="020B0604020202020204" pitchFamily="34" charset="0"/>
              <a:buChar char="•"/>
            </a:pPr>
            <a:r>
              <a:rPr lang="en-GB" dirty="0"/>
              <a:t>All approved black applicants are </a:t>
            </a:r>
            <a:r>
              <a:rPr lang="en-GB" b="1" dirty="0"/>
              <a:t>twice as likely </a:t>
            </a:r>
            <a:r>
              <a:rPr lang="en-GB" dirty="0"/>
              <a:t>to be misclassified as white, than approved white applicants as black.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All denied white applicants are </a:t>
            </a:r>
            <a:r>
              <a:rPr lang="en-GB" b="1" dirty="0"/>
              <a:t>four times more likely </a:t>
            </a:r>
            <a:r>
              <a:rPr lang="en-GB" dirty="0"/>
              <a:t>to be misclassified as black, than the denied applicants as white.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Hence the hypothesis stands true that since the last report in 2014, discriminatory lending still exists.</a:t>
            </a:r>
          </a:p>
        </p:txBody>
      </p:sp>
    </p:spTree>
    <p:extLst>
      <p:ext uri="{BB962C8B-B14F-4D97-AF65-F5344CB8AC3E}">
        <p14:creationId xmlns:p14="http://schemas.microsoft.com/office/powerpoint/2010/main" val="407421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Further Work</a:t>
            </a:r>
          </a:p>
        </p:txBody>
      </p:sp>
      <p:pic>
        <p:nvPicPr>
          <p:cNvPr id="4" name="Picture Placeholder 3">
            <a:extLst>
              <a:ext uri="{FF2B5EF4-FFF2-40B4-BE49-F238E27FC236}">
                <a16:creationId xmlns:a16="http://schemas.microsoft.com/office/drawing/2014/main" id="{DF0C0752-7135-47E3-AE9D-CEF3CE37257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7710" r="27710"/>
          <a:stretch>
            <a:fillRect/>
          </a:stretch>
        </p:blipFill>
        <p:spPr>
          <a:xfrm>
            <a:off x="6025925" y="0"/>
            <a:ext cx="6172198" cy="6858000"/>
          </a:xfrm>
        </p:spPr>
      </p:pic>
      <p:sp>
        <p:nvSpPr>
          <p:cNvPr id="6" name="Text Placeholder 5"/>
          <p:cNvSpPr>
            <a:spLocks noGrp="1"/>
          </p:cNvSpPr>
          <p:nvPr>
            <p:ph type="body" sz="half" idx="2"/>
          </p:nvPr>
        </p:nvSpPr>
        <p:spPr>
          <a:xfrm>
            <a:off x="1522413" y="2895599"/>
            <a:ext cx="4114800" cy="3845769"/>
          </a:xfrm>
        </p:spPr>
        <p:txBody>
          <a:bodyPr>
            <a:normAutofit lnSpcReduction="10000"/>
          </a:bodyPr>
          <a:lstStyle/>
          <a:p>
            <a:r>
              <a:rPr lang="en-US" dirty="0"/>
              <a:t>Re-run the study with new data</a:t>
            </a:r>
          </a:p>
          <a:p>
            <a:r>
              <a:rPr lang="en-US" dirty="0"/>
              <a:t>Research on how a fair system can be implemented, back by the blockchain technology</a:t>
            </a:r>
          </a:p>
          <a:p>
            <a:endParaRPr lang="en-US" sz="3200" b="1" dirty="0"/>
          </a:p>
          <a:p>
            <a:r>
              <a:rPr lang="en-US" sz="3200" b="1" dirty="0"/>
              <a:t>Q &amp; A</a:t>
            </a:r>
          </a:p>
          <a:p>
            <a:endParaRPr lang="en-US" sz="3200" b="1" dirty="0"/>
          </a:p>
          <a:p>
            <a:r>
              <a:rPr lang="en-US" sz="3200" b="1" dirty="0"/>
              <a:t>THANK YOU!</a:t>
            </a: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2779-E551-4B3E-803E-F09AD2E671C3}"/>
              </a:ext>
            </a:extLst>
          </p:cNvPr>
          <p:cNvSpPr>
            <a:spLocks noGrp="1"/>
          </p:cNvSpPr>
          <p:nvPr>
            <p:ph type="title"/>
          </p:nvPr>
        </p:nvSpPr>
        <p:spPr/>
        <p:txBody>
          <a:bodyPr/>
          <a:lstStyle/>
          <a:p>
            <a:r>
              <a:rPr lang="en-GB" dirty="0"/>
              <a:t>References</a:t>
            </a:r>
          </a:p>
        </p:txBody>
      </p:sp>
      <p:sp>
        <p:nvSpPr>
          <p:cNvPr id="4" name="Text Placeholder 3">
            <a:extLst>
              <a:ext uri="{FF2B5EF4-FFF2-40B4-BE49-F238E27FC236}">
                <a16:creationId xmlns:a16="http://schemas.microsoft.com/office/drawing/2014/main" id="{73CDE846-AD65-44E9-89AC-B0C9AE99EA85}"/>
              </a:ext>
            </a:extLst>
          </p:cNvPr>
          <p:cNvSpPr>
            <a:spLocks noGrp="1"/>
          </p:cNvSpPr>
          <p:nvPr>
            <p:ph type="body" sz="half" idx="2"/>
          </p:nvPr>
        </p:nvSpPr>
        <p:spPr>
          <a:xfrm>
            <a:off x="1522412" y="2895599"/>
            <a:ext cx="9900591" cy="3557737"/>
          </a:xfrm>
        </p:spPr>
        <p:txBody>
          <a:bodyPr>
            <a:normAutofit fontScale="55000" lnSpcReduction="20000"/>
          </a:bodyPr>
          <a:lstStyle/>
          <a:p>
            <a:pPr lvl="0" hangingPunct="0"/>
            <a:r>
              <a:rPr lang="en-GB" dirty="0"/>
              <a:t>Staff, I. (2018, March 16). Home Mortgage Disclosure Act (HMDA). Retrieved from </a:t>
            </a:r>
            <a:r>
              <a:rPr lang="en-GB" u="sng" dirty="0">
                <a:hlinkClick r:id="rId2"/>
              </a:rPr>
              <a:t>https://www.investopedia.com/terms/h/home-mortgage-disclosure-act-hmda.asp</a:t>
            </a:r>
            <a:endParaRPr lang="en-GB" dirty="0"/>
          </a:p>
          <a:p>
            <a:pPr lvl="0" hangingPunct="0"/>
            <a:r>
              <a:rPr lang="en-GB" dirty="0"/>
              <a:t>Luhby, T. (2014, August 21). 5 disturbing stats on black-white inequality Retrieved from http://money.cnn.com/2014/08/21/news/economy/black-white-inequality/index.html</a:t>
            </a:r>
          </a:p>
          <a:p>
            <a:pPr lvl="0" hangingPunct="0"/>
            <a:r>
              <a:rPr lang="en-GB" dirty="0"/>
              <a:t>Morris, M. W. (2009). </a:t>
            </a:r>
            <a:r>
              <a:rPr lang="en-GB" i="1" dirty="0"/>
              <a:t>Discrimination and Mortgage Lending in America</a:t>
            </a:r>
            <a:r>
              <a:rPr lang="en-GB" dirty="0"/>
              <a:t> (pp. 2-3, Publication). Baltimore, MD: NAACP. </a:t>
            </a:r>
          </a:p>
          <a:p>
            <a:pPr lvl="0" hangingPunct="0"/>
            <a:r>
              <a:rPr lang="en-GB" dirty="0"/>
              <a:t>National Community Reinvestment Coalition, </a:t>
            </a:r>
            <a:r>
              <a:rPr lang="en-GB" i="1" dirty="0"/>
              <a:t>The 2005 Fair Lending Disparities: Stubborn and Persistent II </a:t>
            </a:r>
            <a:r>
              <a:rPr lang="en-GB" dirty="0"/>
              <a:t>(Washington, DC: National Community Reinvestment Coalition, 2006), </a:t>
            </a:r>
            <a:r>
              <a:rPr lang="en-GB" dirty="0">
                <a:hlinkClick r:id="rId3"/>
              </a:rPr>
              <a:t>http://www.ncrc.org/images/stories/pdf/research/ncrc%202005%20hmda%20report.pdf </a:t>
            </a:r>
            <a:endParaRPr lang="en-GB" dirty="0"/>
          </a:p>
          <a:p>
            <a:pPr lvl="0" hangingPunct="0"/>
            <a:r>
              <a:rPr lang="en-GB" dirty="0"/>
              <a:t>Federal Home Loan Mortgage Corporation, </a:t>
            </a:r>
            <a:r>
              <a:rPr lang="en-GB" i="1" dirty="0"/>
              <a:t>Annual Report </a:t>
            </a:r>
            <a:r>
              <a:rPr lang="en-GB" dirty="0"/>
              <a:t>(McLean, VA: Federal Home Loan Mortgage Corporation, 2007).</a:t>
            </a:r>
          </a:p>
          <a:p>
            <a:pPr lvl="0" hangingPunct="0"/>
            <a:r>
              <a:rPr lang="en-GB" dirty="0"/>
              <a:t>U.S. Department of Housing and Urban Development, </a:t>
            </a:r>
            <a:r>
              <a:rPr lang="en-GB" i="1" dirty="0"/>
              <a:t>Unequal Burden</a:t>
            </a:r>
            <a:r>
              <a:rPr lang="en-GB" dirty="0"/>
              <a:t>.</a:t>
            </a:r>
          </a:p>
          <a:p>
            <a:pPr lvl="0" hangingPunct="0"/>
            <a:r>
              <a:rPr lang="en-GB" dirty="0"/>
              <a:t>Ibid.</a:t>
            </a:r>
          </a:p>
          <a:p>
            <a:pPr lvl="0" hangingPunct="0"/>
            <a:r>
              <a:rPr lang="en-GB" dirty="0" err="1"/>
              <a:t>Center</a:t>
            </a:r>
            <a:r>
              <a:rPr lang="en-GB" dirty="0"/>
              <a:t> for Responsible Lending, </a:t>
            </a:r>
            <a:r>
              <a:rPr lang="en-GB" dirty="0">
                <a:hlinkClick r:id="rId4"/>
              </a:rPr>
              <a:t>http://www.responsiblelending.org</a:t>
            </a:r>
            <a:r>
              <a:rPr lang="en-GB" dirty="0"/>
              <a:t>, 2009. See also A. Rivera, B. </a:t>
            </a:r>
            <a:r>
              <a:rPr lang="en-GB" dirty="0" err="1"/>
              <a:t>Cotto‐Escalara</a:t>
            </a:r>
            <a:r>
              <a:rPr lang="en-GB" dirty="0"/>
              <a:t>, A. Desai, J. </a:t>
            </a:r>
            <a:r>
              <a:rPr lang="en-GB" dirty="0" err="1"/>
              <a:t>Huezo</a:t>
            </a:r>
            <a:r>
              <a:rPr lang="en-GB" dirty="0"/>
              <a:t>, and D. Muhammad, </a:t>
            </a:r>
            <a:r>
              <a:rPr lang="en-GB" i="1" dirty="0"/>
              <a:t>Foreclosed: State of the Dream </a:t>
            </a:r>
            <a:r>
              <a:rPr lang="en-GB" dirty="0"/>
              <a:t>(Boston, MA: United for a Fair Economy, 2008).</a:t>
            </a:r>
          </a:p>
          <a:p>
            <a:pPr lvl="0" hangingPunct="0"/>
            <a:r>
              <a:rPr lang="en-GB" dirty="0" err="1"/>
              <a:t>Gaspaire</a:t>
            </a:r>
            <a:r>
              <a:rPr lang="en-GB" dirty="0"/>
              <a:t>, Brent. “Redlining (1937- ).” </a:t>
            </a:r>
            <a:r>
              <a:rPr lang="en-GB" i="1" dirty="0"/>
              <a:t>BlackPast.org Remembered and Reclaimed</a:t>
            </a:r>
            <a:r>
              <a:rPr lang="en-GB" dirty="0"/>
              <a:t>, www.blackpast.org/aah/redlining-1937.</a:t>
            </a:r>
          </a:p>
          <a:p>
            <a:endParaRPr lang="en-GB" dirty="0"/>
          </a:p>
        </p:txBody>
      </p:sp>
    </p:spTree>
    <p:extLst>
      <p:ext uri="{BB962C8B-B14F-4D97-AF65-F5344CB8AC3E}">
        <p14:creationId xmlns:p14="http://schemas.microsoft.com/office/powerpoint/2010/main" val="411868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6AD0-B74B-4CAB-B705-8F49FF5A863F}"/>
              </a:ext>
            </a:extLst>
          </p:cNvPr>
          <p:cNvSpPr>
            <a:spLocks noGrp="1"/>
          </p:cNvSpPr>
          <p:nvPr>
            <p:ph type="title"/>
          </p:nvPr>
        </p:nvSpPr>
        <p:spPr/>
        <p:txBody>
          <a:bodyPr/>
          <a:lstStyle/>
          <a:p>
            <a:r>
              <a:rPr lang="en-GB" dirty="0"/>
              <a:t>Appendix – section 1</a:t>
            </a:r>
          </a:p>
        </p:txBody>
      </p:sp>
      <p:sp>
        <p:nvSpPr>
          <p:cNvPr id="3" name="TextBox 2">
            <a:extLst>
              <a:ext uri="{FF2B5EF4-FFF2-40B4-BE49-F238E27FC236}">
                <a16:creationId xmlns:a16="http://schemas.microsoft.com/office/drawing/2014/main" id="{5726D0BB-D447-4ADF-943E-22CFF7656F95}"/>
              </a:ext>
            </a:extLst>
          </p:cNvPr>
          <p:cNvSpPr txBox="1"/>
          <p:nvPr/>
        </p:nvSpPr>
        <p:spPr>
          <a:xfrm>
            <a:off x="1629916" y="1988840"/>
            <a:ext cx="9829799" cy="369332"/>
          </a:xfrm>
          <a:prstGeom prst="rect">
            <a:avLst/>
          </a:prstGeom>
          <a:noFill/>
        </p:spPr>
        <p:txBody>
          <a:bodyPr wrap="square" rtlCol="0">
            <a:spAutoFit/>
          </a:bodyPr>
          <a:lstStyle/>
          <a:p>
            <a:r>
              <a:rPr lang="en-GB" dirty="0"/>
              <a:t>Breakdown of C5.0 model predicting action taken (with racial features) confusion matrix by race</a:t>
            </a:r>
          </a:p>
        </p:txBody>
      </p:sp>
      <p:graphicFrame>
        <p:nvGraphicFramePr>
          <p:cNvPr id="4" name="Table 3">
            <a:extLst>
              <a:ext uri="{FF2B5EF4-FFF2-40B4-BE49-F238E27FC236}">
                <a16:creationId xmlns:a16="http://schemas.microsoft.com/office/drawing/2014/main" id="{8F45CCA0-B2C3-46EC-A443-6D1DF6078B70}"/>
              </a:ext>
            </a:extLst>
          </p:cNvPr>
          <p:cNvGraphicFramePr>
            <a:graphicFrameLocks noGrp="1"/>
          </p:cNvGraphicFramePr>
          <p:nvPr>
            <p:extLst>
              <p:ext uri="{D42A27DB-BD31-4B8C-83A1-F6EECF244321}">
                <p14:modId xmlns:p14="http://schemas.microsoft.com/office/powerpoint/2010/main" val="1977278434"/>
              </p:ext>
            </p:extLst>
          </p:nvPr>
        </p:nvGraphicFramePr>
        <p:xfrm>
          <a:off x="1629916" y="2608934"/>
          <a:ext cx="4464496" cy="1723622"/>
        </p:xfrm>
        <a:graphic>
          <a:graphicData uri="http://schemas.openxmlformats.org/drawingml/2006/table">
            <a:tbl>
              <a:tblPr firstRow="1" firstCol="1" bandRow="1">
                <a:tableStyleId>{69CF1AB2-1976-4502-BF36-3FF5EA218861}</a:tableStyleId>
              </a:tblPr>
              <a:tblGrid>
                <a:gridCol w="1484173">
                  <a:extLst>
                    <a:ext uri="{9D8B030D-6E8A-4147-A177-3AD203B41FA5}">
                      <a16:colId xmlns:a16="http://schemas.microsoft.com/office/drawing/2014/main" val="2156475187"/>
                    </a:ext>
                  </a:extLst>
                </a:gridCol>
                <a:gridCol w="645996">
                  <a:extLst>
                    <a:ext uri="{9D8B030D-6E8A-4147-A177-3AD203B41FA5}">
                      <a16:colId xmlns:a16="http://schemas.microsoft.com/office/drawing/2014/main" val="3579237066"/>
                    </a:ext>
                  </a:extLst>
                </a:gridCol>
                <a:gridCol w="814392">
                  <a:extLst>
                    <a:ext uri="{9D8B030D-6E8A-4147-A177-3AD203B41FA5}">
                      <a16:colId xmlns:a16="http://schemas.microsoft.com/office/drawing/2014/main" val="1011850768"/>
                    </a:ext>
                  </a:extLst>
                </a:gridCol>
                <a:gridCol w="1519935">
                  <a:extLst>
                    <a:ext uri="{9D8B030D-6E8A-4147-A177-3AD203B41FA5}">
                      <a16:colId xmlns:a16="http://schemas.microsoft.com/office/drawing/2014/main" val="1265428441"/>
                    </a:ext>
                  </a:extLst>
                </a:gridCol>
              </a:tblGrid>
              <a:tr h="403834">
                <a:tc gridSpan="4">
                  <a:txBody>
                    <a:bodyPr/>
                    <a:lstStyle/>
                    <a:p>
                      <a:pPr algn="ctr" fontAlgn="auto" hangingPunct="1">
                        <a:lnSpc>
                          <a:spcPct val="107000"/>
                        </a:lnSpc>
                        <a:spcAft>
                          <a:spcPts val="0"/>
                        </a:spcAft>
                      </a:pPr>
                      <a:r>
                        <a:rPr lang="en-GB" sz="800">
                          <a:effectLst/>
                        </a:rPr>
                        <a:t>Confusion Matrix of C5.0 Decision with Racial for Black Applicants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828654973"/>
                  </a:ext>
                </a:extLst>
              </a:tr>
              <a:tr h="403834">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Total Predictions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723171080"/>
                  </a:ext>
                </a:extLst>
              </a:tr>
              <a:tr h="305318">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1525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344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1869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p>
                      <a:pPr hangingPunct="0">
                        <a:lnSpc>
                          <a:spcPct val="107000"/>
                        </a:lnSpc>
                        <a:spcAft>
                          <a:spcPts val="0"/>
                        </a:spcAft>
                      </a:pPr>
                      <a:r>
                        <a:rPr lang="en-GB" sz="10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979576174"/>
                  </a:ext>
                </a:extLst>
              </a:tr>
              <a:tr h="305318">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1109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dirty="0">
                          <a:effectLst/>
                        </a:rPr>
                        <a:t>1136</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p>
                      <a:pPr hangingPunct="0">
                        <a:lnSpc>
                          <a:spcPct val="107000"/>
                        </a:lnSpc>
                        <a:spcAft>
                          <a:spcPts val="0"/>
                        </a:spcAft>
                      </a:pPr>
                      <a:r>
                        <a:rPr lang="en-GB" sz="10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152894315"/>
                  </a:ext>
                </a:extLst>
              </a:tr>
              <a:tr h="305318">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1552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p>
                      <a:pPr hangingPunct="0">
                        <a:lnSpc>
                          <a:spcPct val="107000"/>
                        </a:lnSpc>
                        <a:spcAft>
                          <a:spcPts val="0"/>
                        </a:spcAft>
                      </a:pPr>
                      <a:r>
                        <a:rPr lang="en-GB" sz="10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524202837"/>
                  </a:ext>
                </a:extLst>
              </a:tr>
            </a:tbl>
          </a:graphicData>
        </a:graphic>
      </p:graphicFrame>
      <p:graphicFrame>
        <p:nvGraphicFramePr>
          <p:cNvPr id="5" name="Table 4">
            <a:extLst>
              <a:ext uri="{FF2B5EF4-FFF2-40B4-BE49-F238E27FC236}">
                <a16:creationId xmlns:a16="http://schemas.microsoft.com/office/drawing/2014/main" id="{A031C9DD-88C0-413B-BE43-0989E9E60253}"/>
              </a:ext>
            </a:extLst>
          </p:cNvPr>
          <p:cNvGraphicFramePr>
            <a:graphicFrameLocks noGrp="1"/>
          </p:cNvGraphicFramePr>
          <p:nvPr>
            <p:extLst>
              <p:ext uri="{D42A27DB-BD31-4B8C-83A1-F6EECF244321}">
                <p14:modId xmlns:p14="http://schemas.microsoft.com/office/powerpoint/2010/main" val="3247937441"/>
              </p:ext>
            </p:extLst>
          </p:nvPr>
        </p:nvGraphicFramePr>
        <p:xfrm>
          <a:off x="6670475" y="2614627"/>
          <a:ext cx="4681735" cy="1723622"/>
        </p:xfrm>
        <a:graphic>
          <a:graphicData uri="http://schemas.openxmlformats.org/drawingml/2006/table">
            <a:tbl>
              <a:tblPr firstRow="1" firstCol="1" bandRow="1">
                <a:tableStyleId>{69CF1AB2-1976-4502-BF36-3FF5EA218861}</a:tableStyleId>
              </a:tblPr>
              <a:tblGrid>
                <a:gridCol w="1606022">
                  <a:extLst>
                    <a:ext uri="{9D8B030D-6E8A-4147-A177-3AD203B41FA5}">
                      <a16:colId xmlns:a16="http://schemas.microsoft.com/office/drawing/2014/main" val="2663289369"/>
                    </a:ext>
                  </a:extLst>
                </a:gridCol>
                <a:gridCol w="701279">
                  <a:extLst>
                    <a:ext uri="{9D8B030D-6E8A-4147-A177-3AD203B41FA5}">
                      <a16:colId xmlns:a16="http://schemas.microsoft.com/office/drawing/2014/main" val="4083096145"/>
                    </a:ext>
                  </a:extLst>
                </a:gridCol>
                <a:gridCol w="884087">
                  <a:extLst>
                    <a:ext uri="{9D8B030D-6E8A-4147-A177-3AD203B41FA5}">
                      <a16:colId xmlns:a16="http://schemas.microsoft.com/office/drawing/2014/main" val="2395101045"/>
                    </a:ext>
                  </a:extLst>
                </a:gridCol>
                <a:gridCol w="1490347">
                  <a:extLst>
                    <a:ext uri="{9D8B030D-6E8A-4147-A177-3AD203B41FA5}">
                      <a16:colId xmlns:a16="http://schemas.microsoft.com/office/drawing/2014/main" val="3433765306"/>
                    </a:ext>
                  </a:extLst>
                </a:gridCol>
              </a:tblGrid>
              <a:tr h="403834">
                <a:tc gridSpan="4">
                  <a:txBody>
                    <a:bodyPr/>
                    <a:lstStyle/>
                    <a:p>
                      <a:pPr algn="ctr" fontAlgn="auto" hangingPunct="1">
                        <a:lnSpc>
                          <a:spcPct val="107000"/>
                        </a:lnSpc>
                        <a:spcAft>
                          <a:spcPts val="0"/>
                        </a:spcAft>
                      </a:pPr>
                      <a:r>
                        <a:rPr lang="en-GB" sz="800" dirty="0">
                          <a:effectLst/>
                        </a:rPr>
                        <a:t>Confusion Matrix of C5.0 Decision with Racial for White Applicants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4831493"/>
                  </a:ext>
                </a:extLst>
              </a:tr>
              <a:tr h="403834">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678532092"/>
                  </a:ext>
                </a:extLst>
              </a:tr>
              <a:tr h="305318">
                <a:tc>
                  <a:txBody>
                    <a:bodyPr/>
                    <a:lstStyle/>
                    <a:p>
                      <a:pPr algn="r" fontAlgn="auto" hangingPunct="1">
                        <a:lnSpc>
                          <a:spcPct val="107000"/>
                        </a:lnSpc>
                        <a:spcAft>
                          <a:spcPts val="0"/>
                        </a:spcAft>
                      </a:pPr>
                      <a:r>
                        <a:rPr lang="en-GB" sz="800" dirty="0">
                          <a:effectLst/>
                        </a:rPr>
                        <a:t>Denied</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1412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343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1755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535275221"/>
                  </a:ext>
                </a:extLst>
              </a:tr>
              <a:tr h="305318">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1192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1234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733837770"/>
                  </a:ext>
                </a:extLst>
              </a:tr>
              <a:tr h="305318">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1535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07687013"/>
                  </a:ext>
                </a:extLst>
              </a:tr>
            </a:tbl>
          </a:graphicData>
        </a:graphic>
      </p:graphicFrame>
      <p:graphicFrame>
        <p:nvGraphicFramePr>
          <p:cNvPr id="7" name="Table 6">
            <a:extLst>
              <a:ext uri="{FF2B5EF4-FFF2-40B4-BE49-F238E27FC236}">
                <a16:creationId xmlns:a16="http://schemas.microsoft.com/office/drawing/2014/main" id="{461CA56F-FF10-4472-B19D-D295801E108C}"/>
              </a:ext>
            </a:extLst>
          </p:cNvPr>
          <p:cNvGraphicFramePr>
            <a:graphicFrameLocks noGrp="1"/>
          </p:cNvGraphicFramePr>
          <p:nvPr>
            <p:extLst>
              <p:ext uri="{D42A27DB-BD31-4B8C-83A1-F6EECF244321}">
                <p14:modId xmlns:p14="http://schemas.microsoft.com/office/powerpoint/2010/main" val="696549952"/>
              </p:ext>
            </p:extLst>
          </p:nvPr>
        </p:nvGraphicFramePr>
        <p:xfrm>
          <a:off x="4942284" y="4753378"/>
          <a:ext cx="2736303" cy="1723624"/>
        </p:xfrm>
        <a:graphic>
          <a:graphicData uri="http://schemas.openxmlformats.org/drawingml/2006/table">
            <a:tbl>
              <a:tblPr firstRow="1" firstCol="1" bandRow="1">
                <a:tableStyleId>{69CF1AB2-1976-4502-BF36-3FF5EA218861}</a:tableStyleId>
              </a:tblPr>
              <a:tblGrid>
                <a:gridCol w="2736303">
                  <a:extLst>
                    <a:ext uri="{9D8B030D-6E8A-4147-A177-3AD203B41FA5}">
                      <a16:colId xmlns:a16="http://schemas.microsoft.com/office/drawing/2014/main" val="1263010684"/>
                    </a:ext>
                  </a:extLst>
                </a:gridCol>
              </a:tblGrid>
              <a:tr h="215453">
                <a:tc>
                  <a:txBody>
                    <a:bodyPr/>
                    <a:lstStyle/>
                    <a:p>
                      <a:pPr algn="ctr" fontAlgn="auto" hangingPunct="1">
                        <a:lnSpc>
                          <a:spcPct val="107000"/>
                        </a:lnSpc>
                        <a:spcAft>
                          <a:spcPts val="0"/>
                        </a:spcAft>
                      </a:pPr>
                      <a:r>
                        <a:rPr lang="en-GB" sz="800">
                          <a:effectLst/>
                        </a:rPr>
                        <a:t>Accuracy : 0.8776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887255331"/>
                  </a:ext>
                </a:extLst>
              </a:tr>
              <a:tr h="215453">
                <a:tc>
                  <a:txBody>
                    <a:bodyPr/>
                    <a:lstStyle/>
                    <a:p>
                      <a:pPr algn="ctr" fontAlgn="auto" hangingPunct="1">
                        <a:lnSpc>
                          <a:spcPct val="107000"/>
                        </a:lnSpc>
                        <a:spcAft>
                          <a:spcPts val="0"/>
                        </a:spcAft>
                      </a:pPr>
                      <a:r>
                        <a:rPr lang="en-GB" sz="800">
                          <a:effectLst/>
                        </a:rPr>
                        <a:t>Sensitivity : 0.9731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07269320"/>
                  </a:ext>
                </a:extLst>
              </a:tr>
              <a:tr h="215453">
                <a:tc>
                  <a:txBody>
                    <a:bodyPr/>
                    <a:lstStyle/>
                    <a:p>
                      <a:pPr algn="ctr" fontAlgn="auto" hangingPunct="1">
                        <a:lnSpc>
                          <a:spcPct val="107000"/>
                        </a:lnSpc>
                        <a:spcAft>
                          <a:spcPts val="0"/>
                        </a:spcAft>
                      </a:pPr>
                      <a:r>
                        <a:rPr lang="en-GB" sz="800">
                          <a:effectLst/>
                        </a:rPr>
                        <a:t>Specificity : 0.7821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29064868"/>
                  </a:ext>
                </a:extLst>
              </a:tr>
              <a:tr h="215453">
                <a:tc>
                  <a:txBody>
                    <a:bodyPr/>
                    <a:lstStyle/>
                    <a:p>
                      <a:pPr algn="ctr" fontAlgn="auto" hangingPunct="1">
                        <a:lnSpc>
                          <a:spcPct val="107000"/>
                        </a:lnSpc>
                        <a:spcAft>
                          <a:spcPts val="0"/>
                        </a:spcAft>
                      </a:pPr>
                      <a:r>
                        <a:rPr lang="en-GB" sz="800">
                          <a:effectLst/>
                        </a:rPr>
                        <a:t>Pos Pred Value : 0.8171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142908169"/>
                  </a:ext>
                </a:extLst>
              </a:tr>
              <a:tr h="215453">
                <a:tc>
                  <a:txBody>
                    <a:bodyPr/>
                    <a:lstStyle/>
                    <a:p>
                      <a:pPr algn="ctr" fontAlgn="auto" hangingPunct="1">
                        <a:lnSpc>
                          <a:spcPct val="107000"/>
                        </a:lnSpc>
                        <a:spcAft>
                          <a:spcPts val="0"/>
                        </a:spcAft>
                      </a:pPr>
                      <a:r>
                        <a:rPr lang="en-GB" sz="800">
                          <a:effectLst/>
                        </a:rPr>
                        <a:t>Neg Pred Value : 0.9668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58551908"/>
                  </a:ext>
                </a:extLst>
              </a:tr>
              <a:tr h="215453">
                <a:tc>
                  <a:txBody>
                    <a:bodyPr/>
                    <a:lstStyle/>
                    <a:p>
                      <a:pPr algn="ctr" fontAlgn="auto" hangingPunct="1">
                        <a:lnSpc>
                          <a:spcPct val="107000"/>
                        </a:lnSpc>
                        <a:spcAft>
                          <a:spcPts val="0"/>
                        </a:spcAft>
                      </a:pPr>
                      <a:r>
                        <a:rPr lang="en-GB" sz="800">
                          <a:effectLst/>
                        </a:rPr>
                        <a:t>Prevalence : 0.5000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608804238"/>
                  </a:ext>
                </a:extLst>
              </a:tr>
              <a:tr h="215453">
                <a:tc>
                  <a:txBody>
                    <a:bodyPr/>
                    <a:lstStyle/>
                    <a:p>
                      <a:pPr algn="ctr" fontAlgn="auto" hangingPunct="1">
                        <a:lnSpc>
                          <a:spcPct val="107000"/>
                        </a:lnSpc>
                        <a:spcAft>
                          <a:spcPts val="0"/>
                        </a:spcAft>
                      </a:pPr>
                      <a:r>
                        <a:rPr lang="en-GB" sz="800">
                          <a:effectLst/>
                        </a:rPr>
                        <a:t>Detection Rate : 0.4866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9880537"/>
                  </a:ext>
                </a:extLst>
              </a:tr>
              <a:tr h="215453">
                <a:tc>
                  <a:txBody>
                    <a:bodyPr/>
                    <a:lstStyle/>
                    <a:p>
                      <a:pPr algn="ctr" fontAlgn="auto" hangingPunct="1">
                        <a:lnSpc>
                          <a:spcPct val="107000"/>
                        </a:lnSpc>
                        <a:spcAft>
                          <a:spcPts val="0"/>
                        </a:spcAft>
                      </a:pPr>
                      <a:r>
                        <a:rPr lang="en-GB" sz="800" dirty="0">
                          <a:effectLst/>
                        </a:rPr>
                        <a:t>Detection Prevalence : 0.5955</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19345982"/>
                  </a:ext>
                </a:extLst>
              </a:tr>
            </a:tbl>
          </a:graphicData>
        </a:graphic>
      </p:graphicFrame>
    </p:spTree>
    <p:extLst>
      <p:ext uri="{BB962C8B-B14F-4D97-AF65-F5344CB8AC3E}">
        <p14:creationId xmlns:p14="http://schemas.microsoft.com/office/powerpoint/2010/main" val="233361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6AD0-B74B-4CAB-B705-8F49FF5A863F}"/>
              </a:ext>
            </a:extLst>
          </p:cNvPr>
          <p:cNvSpPr>
            <a:spLocks noGrp="1"/>
          </p:cNvSpPr>
          <p:nvPr>
            <p:ph type="title"/>
          </p:nvPr>
        </p:nvSpPr>
        <p:spPr/>
        <p:txBody>
          <a:bodyPr/>
          <a:lstStyle/>
          <a:p>
            <a:r>
              <a:rPr lang="en-GB" dirty="0"/>
              <a:t>Appendix – section 1 cont’d</a:t>
            </a:r>
          </a:p>
        </p:txBody>
      </p:sp>
      <p:sp>
        <p:nvSpPr>
          <p:cNvPr id="3" name="TextBox 2">
            <a:extLst>
              <a:ext uri="{FF2B5EF4-FFF2-40B4-BE49-F238E27FC236}">
                <a16:creationId xmlns:a16="http://schemas.microsoft.com/office/drawing/2014/main" id="{5726D0BB-D447-4ADF-943E-22CFF7656F95}"/>
              </a:ext>
            </a:extLst>
          </p:cNvPr>
          <p:cNvSpPr txBox="1"/>
          <p:nvPr/>
        </p:nvSpPr>
        <p:spPr>
          <a:xfrm>
            <a:off x="1629916" y="1988840"/>
            <a:ext cx="9829799" cy="646331"/>
          </a:xfrm>
          <a:prstGeom prst="rect">
            <a:avLst/>
          </a:prstGeom>
          <a:noFill/>
        </p:spPr>
        <p:txBody>
          <a:bodyPr wrap="square" rtlCol="0">
            <a:spAutoFit/>
          </a:bodyPr>
          <a:lstStyle/>
          <a:p>
            <a:r>
              <a:rPr lang="en-GB" dirty="0"/>
              <a:t>Breakdown of C5.0 model predicting action taken (without racial features) confusion matrix by race</a:t>
            </a:r>
          </a:p>
        </p:txBody>
      </p:sp>
      <p:graphicFrame>
        <p:nvGraphicFramePr>
          <p:cNvPr id="6" name="Table 5">
            <a:extLst>
              <a:ext uri="{FF2B5EF4-FFF2-40B4-BE49-F238E27FC236}">
                <a16:creationId xmlns:a16="http://schemas.microsoft.com/office/drawing/2014/main" id="{298486EC-CF66-4F29-B0CC-CB1F816146AC}"/>
              </a:ext>
            </a:extLst>
          </p:cNvPr>
          <p:cNvGraphicFramePr>
            <a:graphicFrameLocks noGrp="1"/>
          </p:cNvGraphicFramePr>
          <p:nvPr>
            <p:extLst>
              <p:ext uri="{D42A27DB-BD31-4B8C-83A1-F6EECF244321}">
                <p14:modId xmlns:p14="http://schemas.microsoft.com/office/powerpoint/2010/main" val="3768638180"/>
              </p:ext>
            </p:extLst>
          </p:nvPr>
        </p:nvGraphicFramePr>
        <p:xfrm>
          <a:off x="1629917" y="2614625"/>
          <a:ext cx="3888430" cy="1723624"/>
        </p:xfrm>
        <a:graphic>
          <a:graphicData uri="http://schemas.openxmlformats.org/drawingml/2006/table">
            <a:tbl>
              <a:tblPr firstRow="1" firstCol="1" bandRow="1">
                <a:tableStyleId>{69CF1AB2-1976-4502-BF36-3FF5EA218861}</a:tableStyleId>
              </a:tblPr>
              <a:tblGrid>
                <a:gridCol w="1128157">
                  <a:extLst>
                    <a:ext uri="{9D8B030D-6E8A-4147-A177-3AD203B41FA5}">
                      <a16:colId xmlns:a16="http://schemas.microsoft.com/office/drawing/2014/main" val="2784659403"/>
                    </a:ext>
                  </a:extLst>
                </a:gridCol>
                <a:gridCol w="600329">
                  <a:extLst>
                    <a:ext uri="{9D8B030D-6E8A-4147-A177-3AD203B41FA5}">
                      <a16:colId xmlns:a16="http://schemas.microsoft.com/office/drawing/2014/main" val="3993909811"/>
                    </a:ext>
                  </a:extLst>
                </a:gridCol>
                <a:gridCol w="756821">
                  <a:extLst>
                    <a:ext uri="{9D8B030D-6E8A-4147-A177-3AD203B41FA5}">
                      <a16:colId xmlns:a16="http://schemas.microsoft.com/office/drawing/2014/main" val="2124092983"/>
                    </a:ext>
                  </a:extLst>
                </a:gridCol>
                <a:gridCol w="1403123">
                  <a:extLst>
                    <a:ext uri="{9D8B030D-6E8A-4147-A177-3AD203B41FA5}">
                      <a16:colId xmlns:a16="http://schemas.microsoft.com/office/drawing/2014/main" val="487035931"/>
                    </a:ext>
                  </a:extLst>
                </a:gridCol>
              </a:tblGrid>
              <a:tr h="465704">
                <a:tc gridSpan="4">
                  <a:txBody>
                    <a:bodyPr/>
                    <a:lstStyle/>
                    <a:p>
                      <a:pPr algn="ctr" fontAlgn="auto" hangingPunct="1">
                        <a:lnSpc>
                          <a:spcPct val="107000"/>
                        </a:lnSpc>
                        <a:spcAft>
                          <a:spcPts val="0"/>
                        </a:spcAft>
                      </a:pPr>
                      <a:r>
                        <a:rPr lang="en-GB" sz="800" dirty="0">
                          <a:effectLst/>
                        </a:rPr>
                        <a:t>Confusion Matrix of C5.0 Decision without Racial Features for Black Applicants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71695121"/>
                  </a:ext>
                </a:extLst>
              </a:tr>
              <a:tr h="465704">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Total Predictions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526844476"/>
                  </a:ext>
                </a:extLst>
              </a:tr>
              <a:tr h="264072">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1486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341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1827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83662575"/>
                  </a:ext>
                </a:extLst>
              </a:tr>
              <a:tr h="264072">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66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1112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1178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182827496"/>
                  </a:ext>
                </a:extLst>
              </a:tr>
              <a:tr h="264072">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1552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4288542073"/>
                  </a:ext>
                </a:extLst>
              </a:tr>
            </a:tbl>
          </a:graphicData>
        </a:graphic>
      </p:graphicFrame>
      <p:graphicFrame>
        <p:nvGraphicFramePr>
          <p:cNvPr id="8" name="Table 7">
            <a:extLst>
              <a:ext uri="{FF2B5EF4-FFF2-40B4-BE49-F238E27FC236}">
                <a16:creationId xmlns:a16="http://schemas.microsoft.com/office/drawing/2014/main" id="{4161CC73-4C38-48BA-82C0-2D83AB8A9697}"/>
              </a:ext>
            </a:extLst>
          </p:cNvPr>
          <p:cNvGraphicFramePr>
            <a:graphicFrameLocks noGrp="1"/>
          </p:cNvGraphicFramePr>
          <p:nvPr>
            <p:extLst>
              <p:ext uri="{D42A27DB-BD31-4B8C-83A1-F6EECF244321}">
                <p14:modId xmlns:p14="http://schemas.microsoft.com/office/powerpoint/2010/main" val="3861624221"/>
              </p:ext>
            </p:extLst>
          </p:nvPr>
        </p:nvGraphicFramePr>
        <p:xfrm>
          <a:off x="6670481" y="2614625"/>
          <a:ext cx="4320476" cy="1723623"/>
        </p:xfrm>
        <a:graphic>
          <a:graphicData uri="http://schemas.openxmlformats.org/drawingml/2006/table">
            <a:tbl>
              <a:tblPr firstRow="1" firstCol="1" bandRow="1">
                <a:tableStyleId>{69CF1AB2-1976-4502-BF36-3FF5EA218861}</a:tableStyleId>
              </a:tblPr>
              <a:tblGrid>
                <a:gridCol w="1250302">
                  <a:extLst>
                    <a:ext uri="{9D8B030D-6E8A-4147-A177-3AD203B41FA5}">
                      <a16:colId xmlns:a16="http://schemas.microsoft.com/office/drawing/2014/main" val="4204024837"/>
                    </a:ext>
                  </a:extLst>
                </a:gridCol>
                <a:gridCol w="667942">
                  <a:extLst>
                    <a:ext uri="{9D8B030D-6E8A-4147-A177-3AD203B41FA5}">
                      <a16:colId xmlns:a16="http://schemas.microsoft.com/office/drawing/2014/main" val="120221033"/>
                    </a:ext>
                  </a:extLst>
                </a:gridCol>
                <a:gridCol w="842060">
                  <a:extLst>
                    <a:ext uri="{9D8B030D-6E8A-4147-A177-3AD203B41FA5}">
                      <a16:colId xmlns:a16="http://schemas.microsoft.com/office/drawing/2014/main" val="147938499"/>
                    </a:ext>
                  </a:extLst>
                </a:gridCol>
                <a:gridCol w="1560172">
                  <a:extLst>
                    <a:ext uri="{9D8B030D-6E8A-4147-A177-3AD203B41FA5}">
                      <a16:colId xmlns:a16="http://schemas.microsoft.com/office/drawing/2014/main" val="1741957004"/>
                    </a:ext>
                  </a:extLst>
                </a:gridCol>
              </a:tblGrid>
              <a:tr h="465705">
                <a:tc gridSpan="4">
                  <a:txBody>
                    <a:bodyPr/>
                    <a:lstStyle/>
                    <a:p>
                      <a:pPr algn="ctr" fontAlgn="auto" hangingPunct="1">
                        <a:lnSpc>
                          <a:spcPct val="107000"/>
                        </a:lnSpc>
                        <a:spcAft>
                          <a:spcPts val="0"/>
                        </a:spcAft>
                      </a:pPr>
                      <a:r>
                        <a:rPr lang="en-GB" sz="800">
                          <a:effectLst/>
                        </a:rPr>
                        <a:t>Confusion Matrix of C5.0 Decision for without Racial Features White Applicants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17099968"/>
                  </a:ext>
                </a:extLst>
              </a:tr>
              <a:tr h="465705">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Total Predictions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691683822"/>
                  </a:ext>
                </a:extLst>
              </a:tr>
              <a:tr h="264071">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1372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326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1698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835610365"/>
                  </a:ext>
                </a:extLst>
              </a:tr>
              <a:tr h="264071">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82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1209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1291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347869449"/>
                  </a:ext>
                </a:extLst>
              </a:tr>
              <a:tr h="264071">
                <a:tc>
                  <a:txBody>
                    <a:bodyPr/>
                    <a:lstStyle/>
                    <a:p>
                      <a:pPr fontAlgn="auto" hangingPunct="1">
                        <a:lnSpc>
                          <a:spcPct val="107000"/>
                        </a:lnSpc>
                        <a:spcAft>
                          <a:spcPts val="0"/>
                        </a:spcAft>
                      </a:pPr>
                      <a:r>
                        <a:rPr lang="en-GB" sz="800" dirty="0">
                          <a:effectLst/>
                        </a:rPr>
                        <a:t>Total Actuals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1535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723826589"/>
                  </a:ext>
                </a:extLst>
              </a:tr>
            </a:tbl>
          </a:graphicData>
        </a:graphic>
      </p:graphicFrame>
      <p:graphicFrame>
        <p:nvGraphicFramePr>
          <p:cNvPr id="9" name="Table 8">
            <a:extLst>
              <a:ext uri="{FF2B5EF4-FFF2-40B4-BE49-F238E27FC236}">
                <a16:creationId xmlns:a16="http://schemas.microsoft.com/office/drawing/2014/main" id="{0287F2E8-B302-4446-B2D0-226E816F1D20}"/>
              </a:ext>
            </a:extLst>
          </p:cNvPr>
          <p:cNvGraphicFramePr>
            <a:graphicFrameLocks noGrp="1"/>
          </p:cNvGraphicFramePr>
          <p:nvPr>
            <p:extLst>
              <p:ext uri="{D42A27DB-BD31-4B8C-83A1-F6EECF244321}">
                <p14:modId xmlns:p14="http://schemas.microsoft.com/office/powerpoint/2010/main" val="3256797794"/>
              </p:ext>
            </p:extLst>
          </p:nvPr>
        </p:nvGraphicFramePr>
        <p:xfrm>
          <a:off x="4618248" y="4797152"/>
          <a:ext cx="2952328" cy="1679848"/>
        </p:xfrm>
        <a:graphic>
          <a:graphicData uri="http://schemas.openxmlformats.org/drawingml/2006/table">
            <a:tbl>
              <a:tblPr firstRow="1" firstCol="1" bandRow="1">
                <a:tableStyleId>{69CF1AB2-1976-4502-BF36-3FF5EA218861}</a:tableStyleId>
              </a:tblPr>
              <a:tblGrid>
                <a:gridCol w="2952328">
                  <a:extLst>
                    <a:ext uri="{9D8B030D-6E8A-4147-A177-3AD203B41FA5}">
                      <a16:colId xmlns:a16="http://schemas.microsoft.com/office/drawing/2014/main" val="3162392721"/>
                    </a:ext>
                  </a:extLst>
                </a:gridCol>
              </a:tblGrid>
              <a:tr h="209981">
                <a:tc>
                  <a:txBody>
                    <a:bodyPr/>
                    <a:lstStyle/>
                    <a:p>
                      <a:pPr algn="ctr" fontAlgn="auto" hangingPunct="1">
                        <a:lnSpc>
                          <a:spcPct val="107000"/>
                        </a:lnSpc>
                        <a:spcAft>
                          <a:spcPts val="0"/>
                        </a:spcAft>
                      </a:pPr>
                      <a:r>
                        <a:rPr lang="en-GB" sz="800">
                          <a:effectLst/>
                        </a:rPr>
                        <a:t>Accuracy : 0.8664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83695762"/>
                  </a:ext>
                </a:extLst>
              </a:tr>
              <a:tr h="209981">
                <a:tc>
                  <a:txBody>
                    <a:bodyPr/>
                    <a:lstStyle/>
                    <a:p>
                      <a:pPr algn="ctr" fontAlgn="auto" hangingPunct="1">
                        <a:lnSpc>
                          <a:spcPct val="107000"/>
                        </a:lnSpc>
                        <a:spcAft>
                          <a:spcPts val="0"/>
                        </a:spcAft>
                      </a:pPr>
                      <a:r>
                        <a:rPr lang="en-GB" sz="800">
                          <a:effectLst/>
                        </a:rPr>
                        <a:t>Sensitivity : 0.9523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04681736"/>
                  </a:ext>
                </a:extLst>
              </a:tr>
              <a:tr h="209981">
                <a:tc>
                  <a:txBody>
                    <a:bodyPr/>
                    <a:lstStyle/>
                    <a:p>
                      <a:pPr algn="ctr" fontAlgn="auto" hangingPunct="1">
                        <a:lnSpc>
                          <a:spcPct val="107000"/>
                        </a:lnSpc>
                        <a:spcAft>
                          <a:spcPts val="0"/>
                        </a:spcAft>
                      </a:pPr>
                      <a:r>
                        <a:rPr lang="en-GB" sz="800">
                          <a:effectLst/>
                        </a:rPr>
                        <a:t>Specificity : 0.7806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22136567"/>
                  </a:ext>
                </a:extLst>
              </a:tr>
              <a:tr h="209981">
                <a:tc>
                  <a:txBody>
                    <a:bodyPr/>
                    <a:lstStyle/>
                    <a:p>
                      <a:pPr algn="ctr" fontAlgn="auto" hangingPunct="1">
                        <a:lnSpc>
                          <a:spcPct val="107000"/>
                        </a:lnSpc>
                        <a:spcAft>
                          <a:spcPts val="0"/>
                        </a:spcAft>
                      </a:pPr>
                      <a:r>
                        <a:rPr lang="en-GB" sz="800">
                          <a:effectLst/>
                        </a:rPr>
                        <a:t>Pos Pred Value : 0.8127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836165849"/>
                  </a:ext>
                </a:extLst>
              </a:tr>
              <a:tr h="209981">
                <a:tc>
                  <a:txBody>
                    <a:bodyPr/>
                    <a:lstStyle/>
                    <a:p>
                      <a:pPr algn="ctr" fontAlgn="auto" hangingPunct="1">
                        <a:lnSpc>
                          <a:spcPct val="107000"/>
                        </a:lnSpc>
                        <a:spcAft>
                          <a:spcPts val="0"/>
                        </a:spcAft>
                      </a:pPr>
                      <a:r>
                        <a:rPr lang="en-GB" sz="800">
                          <a:effectLst/>
                        </a:rPr>
                        <a:t>Neg Pred Value : 0.9424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38687082"/>
                  </a:ext>
                </a:extLst>
              </a:tr>
              <a:tr h="209981">
                <a:tc>
                  <a:txBody>
                    <a:bodyPr/>
                    <a:lstStyle/>
                    <a:p>
                      <a:pPr algn="ctr" fontAlgn="auto" hangingPunct="1">
                        <a:lnSpc>
                          <a:spcPct val="107000"/>
                        </a:lnSpc>
                        <a:spcAft>
                          <a:spcPts val="0"/>
                        </a:spcAft>
                      </a:pPr>
                      <a:r>
                        <a:rPr lang="en-GB" sz="800">
                          <a:effectLst/>
                        </a:rPr>
                        <a:t>Prevalence : 0.5000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1333827"/>
                  </a:ext>
                </a:extLst>
              </a:tr>
              <a:tr h="209981">
                <a:tc>
                  <a:txBody>
                    <a:bodyPr/>
                    <a:lstStyle/>
                    <a:p>
                      <a:pPr algn="ctr" fontAlgn="auto" hangingPunct="1">
                        <a:lnSpc>
                          <a:spcPct val="107000"/>
                        </a:lnSpc>
                        <a:spcAft>
                          <a:spcPts val="0"/>
                        </a:spcAft>
                      </a:pPr>
                      <a:r>
                        <a:rPr lang="en-GB" sz="800">
                          <a:effectLst/>
                        </a:rPr>
                        <a:t>Detection Rate : 0.4761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1810946"/>
                  </a:ext>
                </a:extLst>
              </a:tr>
              <a:tr h="209981">
                <a:tc>
                  <a:txBody>
                    <a:bodyPr/>
                    <a:lstStyle/>
                    <a:p>
                      <a:pPr algn="ctr" fontAlgn="auto" hangingPunct="1">
                        <a:lnSpc>
                          <a:spcPct val="107000"/>
                        </a:lnSpc>
                        <a:spcAft>
                          <a:spcPts val="0"/>
                        </a:spcAft>
                      </a:pPr>
                      <a:r>
                        <a:rPr lang="en-GB" sz="800" dirty="0">
                          <a:effectLst/>
                        </a:rPr>
                        <a:t>Detection Prevalence : 0.5859</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07112253"/>
                  </a:ext>
                </a:extLst>
              </a:tr>
            </a:tbl>
          </a:graphicData>
        </a:graphic>
      </p:graphicFrame>
    </p:spTree>
    <p:extLst>
      <p:ext uri="{BB962C8B-B14F-4D97-AF65-F5344CB8AC3E}">
        <p14:creationId xmlns:p14="http://schemas.microsoft.com/office/powerpoint/2010/main" val="71769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Introduction</a:t>
            </a:r>
          </a:p>
        </p:txBody>
      </p:sp>
      <p:sp>
        <p:nvSpPr>
          <p:cNvPr id="2" name="Content Placeholder 1">
            <a:extLst>
              <a:ext uri="{FF2B5EF4-FFF2-40B4-BE49-F238E27FC236}">
                <a16:creationId xmlns:a16="http://schemas.microsoft.com/office/drawing/2014/main" id="{94752E26-3B67-4DF6-982C-068D53396F04}"/>
              </a:ext>
            </a:extLst>
          </p:cNvPr>
          <p:cNvSpPr>
            <a:spLocks noGrp="1"/>
          </p:cNvSpPr>
          <p:nvPr>
            <p:ph idx="1"/>
          </p:nvPr>
        </p:nvSpPr>
        <p:spPr>
          <a:xfrm>
            <a:off x="1522413" y="2739144"/>
            <a:ext cx="6793229" cy="2671936"/>
          </a:xfrm>
        </p:spPr>
        <p:txBody>
          <a:bodyPr/>
          <a:lstStyle/>
          <a:p>
            <a:r>
              <a:rPr lang="en-GB" dirty="0"/>
              <a:t>What is the “American Dream”?</a:t>
            </a:r>
          </a:p>
          <a:p>
            <a:r>
              <a:rPr lang="en-GB" dirty="0"/>
              <a:t>How do people attain this dream?</a:t>
            </a:r>
          </a:p>
          <a:p>
            <a:r>
              <a:rPr lang="en-GB" dirty="0"/>
              <a:t>Access to finance is the opportunity for individuals get loans that enable them to fund expenses that they cannot immediately afford.</a:t>
            </a:r>
          </a:p>
          <a:p>
            <a:pPr marL="0" indent="0">
              <a:buNone/>
            </a:pPr>
            <a:endParaRPr lang="en-GB" dirty="0"/>
          </a:p>
        </p:txBody>
      </p:sp>
      <p:pic>
        <p:nvPicPr>
          <p:cNvPr id="4" name="Picture 3">
            <a:extLst>
              <a:ext uri="{FF2B5EF4-FFF2-40B4-BE49-F238E27FC236}">
                <a16:creationId xmlns:a16="http://schemas.microsoft.com/office/drawing/2014/main" id="{7F9E27FC-27D2-4D39-B99E-5E898CB7C2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5642" y="2417762"/>
            <a:ext cx="3036570" cy="3314700"/>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AEB2-3119-4EB3-9A61-CE5396F353D5}"/>
              </a:ext>
            </a:extLst>
          </p:cNvPr>
          <p:cNvSpPr>
            <a:spLocks noGrp="1"/>
          </p:cNvSpPr>
          <p:nvPr>
            <p:ph type="title"/>
          </p:nvPr>
        </p:nvSpPr>
        <p:spPr/>
        <p:txBody>
          <a:bodyPr/>
          <a:lstStyle/>
          <a:p>
            <a:r>
              <a:rPr lang="en-GB" dirty="0"/>
              <a:t>Appendix – section 2</a:t>
            </a:r>
          </a:p>
        </p:txBody>
      </p:sp>
      <p:sp>
        <p:nvSpPr>
          <p:cNvPr id="3" name="TextBox 2">
            <a:extLst>
              <a:ext uri="{FF2B5EF4-FFF2-40B4-BE49-F238E27FC236}">
                <a16:creationId xmlns:a16="http://schemas.microsoft.com/office/drawing/2014/main" id="{37F220D6-D4FF-4A96-BA96-7A8A38CD255E}"/>
              </a:ext>
            </a:extLst>
          </p:cNvPr>
          <p:cNvSpPr txBox="1"/>
          <p:nvPr/>
        </p:nvSpPr>
        <p:spPr>
          <a:xfrm>
            <a:off x="1629916" y="1988840"/>
            <a:ext cx="9829799" cy="646331"/>
          </a:xfrm>
          <a:prstGeom prst="rect">
            <a:avLst/>
          </a:prstGeom>
          <a:noFill/>
        </p:spPr>
        <p:txBody>
          <a:bodyPr wrap="square" rtlCol="0">
            <a:spAutoFit/>
          </a:bodyPr>
          <a:lstStyle/>
          <a:p>
            <a:r>
              <a:rPr lang="en-GB" dirty="0"/>
              <a:t>Breakdown of Neural Network model predicting action taken (with racial features) confusion matrix by race</a:t>
            </a:r>
          </a:p>
        </p:txBody>
      </p:sp>
      <p:graphicFrame>
        <p:nvGraphicFramePr>
          <p:cNvPr id="4" name="Table 3">
            <a:extLst>
              <a:ext uri="{FF2B5EF4-FFF2-40B4-BE49-F238E27FC236}">
                <a16:creationId xmlns:a16="http://schemas.microsoft.com/office/drawing/2014/main" id="{C63AD9D6-214F-4CB9-A3E4-4D616BD9C532}"/>
              </a:ext>
            </a:extLst>
          </p:cNvPr>
          <p:cNvGraphicFramePr>
            <a:graphicFrameLocks noGrp="1"/>
          </p:cNvGraphicFramePr>
          <p:nvPr>
            <p:extLst>
              <p:ext uri="{D42A27DB-BD31-4B8C-83A1-F6EECF244321}">
                <p14:modId xmlns:p14="http://schemas.microsoft.com/office/powerpoint/2010/main" val="1176667893"/>
              </p:ext>
            </p:extLst>
          </p:nvPr>
        </p:nvGraphicFramePr>
        <p:xfrm>
          <a:off x="4582244" y="5101176"/>
          <a:ext cx="3024336" cy="1431032"/>
        </p:xfrm>
        <a:graphic>
          <a:graphicData uri="http://schemas.openxmlformats.org/drawingml/2006/table">
            <a:tbl>
              <a:tblPr firstRow="1" firstCol="1" bandRow="1">
                <a:tableStyleId>{69CF1AB2-1976-4502-BF36-3FF5EA218861}</a:tableStyleId>
              </a:tblPr>
              <a:tblGrid>
                <a:gridCol w="3024336">
                  <a:extLst>
                    <a:ext uri="{9D8B030D-6E8A-4147-A177-3AD203B41FA5}">
                      <a16:colId xmlns:a16="http://schemas.microsoft.com/office/drawing/2014/main" val="2073977619"/>
                    </a:ext>
                  </a:extLst>
                </a:gridCol>
              </a:tblGrid>
              <a:tr h="178879">
                <a:tc>
                  <a:txBody>
                    <a:bodyPr/>
                    <a:lstStyle/>
                    <a:p>
                      <a:pPr algn="ctr" fontAlgn="auto" hangingPunct="1">
                        <a:lnSpc>
                          <a:spcPct val="107000"/>
                        </a:lnSpc>
                        <a:spcAft>
                          <a:spcPts val="0"/>
                        </a:spcAft>
                      </a:pPr>
                      <a:r>
                        <a:rPr lang="en-GB" sz="800">
                          <a:effectLst/>
                        </a:rPr>
                        <a:t>Accuracy : 0.8702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65835502"/>
                  </a:ext>
                </a:extLst>
              </a:tr>
              <a:tr h="178879">
                <a:tc>
                  <a:txBody>
                    <a:bodyPr/>
                    <a:lstStyle/>
                    <a:p>
                      <a:pPr algn="ctr" fontAlgn="auto" hangingPunct="1">
                        <a:lnSpc>
                          <a:spcPct val="107000"/>
                        </a:lnSpc>
                        <a:spcAft>
                          <a:spcPts val="0"/>
                        </a:spcAft>
                      </a:pPr>
                      <a:r>
                        <a:rPr lang="en-GB" sz="800">
                          <a:effectLst/>
                        </a:rPr>
                        <a:t>Sensitivity : 0.9897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850300098"/>
                  </a:ext>
                </a:extLst>
              </a:tr>
              <a:tr h="178879">
                <a:tc>
                  <a:txBody>
                    <a:bodyPr/>
                    <a:lstStyle/>
                    <a:p>
                      <a:pPr algn="ctr" fontAlgn="auto" hangingPunct="1">
                        <a:lnSpc>
                          <a:spcPct val="107000"/>
                        </a:lnSpc>
                        <a:spcAft>
                          <a:spcPts val="0"/>
                        </a:spcAft>
                      </a:pPr>
                      <a:r>
                        <a:rPr lang="en-GB" sz="800" dirty="0">
                          <a:effectLst/>
                        </a:rPr>
                        <a:t>Specificity : 0.7507</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555805517"/>
                  </a:ext>
                </a:extLst>
              </a:tr>
              <a:tr h="178879">
                <a:tc>
                  <a:txBody>
                    <a:bodyPr/>
                    <a:lstStyle/>
                    <a:p>
                      <a:pPr algn="ctr" fontAlgn="auto" hangingPunct="1">
                        <a:lnSpc>
                          <a:spcPct val="107000"/>
                        </a:lnSpc>
                        <a:spcAft>
                          <a:spcPts val="0"/>
                        </a:spcAft>
                      </a:pPr>
                      <a:r>
                        <a:rPr lang="en-GB" sz="800">
                          <a:effectLst/>
                        </a:rPr>
                        <a:t>Pos Pred Value : 0.7988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1441169"/>
                  </a:ext>
                </a:extLst>
              </a:tr>
              <a:tr h="178879">
                <a:tc>
                  <a:txBody>
                    <a:bodyPr/>
                    <a:lstStyle/>
                    <a:p>
                      <a:pPr algn="ctr" fontAlgn="auto" hangingPunct="1">
                        <a:lnSpc>
                          <a:spcPct val="107000"/>
                        </a:lnSpc>
                        <a:spcAft>
                          <a:spcPts val="0"/>
                        </a:spcAft>
                      </a:pPr>
                      <a:r>
                        <a:rPr lang="en-GB" sz="800">
                          <a:effectLst/>
                        </a:rPr>
                        <a:t>Neg Pred Value : 0.9865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33332688"/>
                  </a:ext>
                </a:extLst>
              </a:tr>
              <a:tr h="178879">
                <a:tc>
                  <a:txBody>
                    <a:bodyPr/>
                    <a:lstStyle/>
                    <a:p>
                      <a:pPr algn="ctr" fontAlgn="auto" hangingPunct="1">
                        <a:lnSpc>
                          <a:spcPct val="107000"/>
                        </a:lnSpc>
                        <a:spcAft>
                          <a:spcPts val="0"/>
                        </a:spcAft>
                      </a:pPr>
                      <a:r>
                        <a:rPr lang="en-GB" sz="800">
                          <a:effectLst/>
                        </a:rPr>
                        <a:t>Prevalence : 0.5000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406092"/>
                  </a:ext>
                </a:extLst>
              </a:tr>
              <a:tr h="178879">
                <a:tc>
                  <a:txBody>
                    <a:bodyPr/>
                    <a:lstStyle/>
                    <a:p>
                      <a:pPr algn="ctr" fontAlgn="auto" hangingPunct="1">
                        <a:lnSpc>
                          <a:spcPct val="107000"/>
                        </a:lnSpc>
                        <a:spcAft>
                          <a:spcPts val="0"/>
                        </a:spcAft>
                      </a:pPr>
                      <a:r>
                        <a:rPr lang="en-GB" sz="800">
                          <a:effectLst/>
                        </a:rPr>
                        <a:t>Detection Rate : 0.4949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941509"/>
                  </a:ext>
                </a:extLst>
              </a:tr>
              <a:tr h="178879">
                <a:tc>
                  <a:txBody>
                    <a:bodyPr/>
                    <a:lstStyle/>
                    <a:p>
                      <a:pPr algn="ctr" fontAlgn="auto" hangingPunct="1">
                        <a:lnSpc>
                          <a:spcPct val="107000"/>
                        </a:lnSpc>
                        <a:spcAft>
                          <a:spcPts val="0"/>
                        </a:spcAft>
                      </a:pPr>
                      <a:r>
                        <a:rPr lang="en-GB" sz="800" dirty="0">
                          <a:effectLst/>
                        </a:rPr>
                        <a:t>Detection Prevalence : 0.6195</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35631069"/>
                  </a:ext>
                </a:extLst>
              </a:tr>
            </a:tbl>
          </a:graphicData>
        </a:graphic>
      </p:graphicFrame>
      <p:graphicFrame>
        <p:nvGraphicFramePr>
          <p:cNvPr id="5" name="Table 4">
            <a:extLst>
              <a:ext uri="{FF2B5EF4-FFF2-40B4-BE49-F238E27FC236}">
                <a16:creationId xmlns:a16="http://schemas.microsoft.com/office/drawing/2014/main" id="{C8B76BBA-A1DB-4DDB-9042-14B289A4BEDD}"/>
              </a:ext>
            </a:extLst>
          </p:cNvPr>
          <p:cNvGraphicFramePr>
            <a:graphicFrameLocks noGrp="1"/>
          </p:cNvGraphicFramePr>
          <p:nvPr>
            <p:extLst>
              <p:ext uri="{D42A27DB-BD31-4B8C-83A1-F6EECF244321}">
                <p14:modId xmlns:p14="http://schemas.microsoft.com/office/powerpoint/2010/main" val="1539849401"/>
              </p:ext>
            </p:extLst>
          </p:nvPr>
        </p:nvGraphicFramePr>
        <p:xfrm>
          <a:off x="1773933" y="2635170"/>
          <a:ext cx="3998067" cy="1729934"/>
        </p:xfrm>
        <a:graphic>
          <a:graphicData uri="http://schemas.openxmlformats.org/drawingml/2006/table">
            <a:tbl>
              <a:tblPr firstRow="1" firstCol="1" bandRow="1">
                <a:tableStyleId>{69CF1AB2-1976-4502-BF36-3FF5EA218861}</a:tableStyleId>
              </a:tblPr>
              <a:tblGrid>
                <a:gridCol w="1195939">
                  <a:extLst>
                    <a:ext uri="{9D8B030D-6E8A-4147-A177-3AD203B41FA5}">
                      <a16:colId xmlns:a16="http://schemas.microsoft.com/office/drawing/2014/main" val="894645650"/>
                    </a:ext>
                  </a:extLst>
                </a:gridCol>
                <a:gridCol w="638900">
                  <a:extLst>
                    <a:ext uri="{9D8B030D-6E8A-4147-A177-3AD203B41FA5}">
                      <a16:colId xmlns:a16="http://schemas.microsoft.com/office/drawing/2014/main" val="2305853203"/>
                    </a:ext>
                  </a:extLst>
                </a:gridCol>
                <a:gridCol w="805447">
                  <a:extLst>
                    <a:ext uri="{9D8B030D-6E8A-4147-A177-3AD203B41FA5}">
                      <a16:colId xmlns:a16="http://schemas.microsoft.com/office/drawing/2014/main" val="542748609"/>
                    </a:ext>
                  </a:extLst>
                </a:gridCol>
                <a:gridCol w="1357781">
                  <a:extLst>
                    <a:ext uri="{9D8B030D-6E8A-4147-A177-3AD203B41FA5}">
                      <a16:colId xmlns:a16="http://schemas.microsoft.com/office/drawing/2014/main" val="2801052672"/>
                    </a:ext>
                  </a:extLst>
                </a:gridCol>
              </a:tblGrid>
              <a:tr h="467410">
                <a:tc gridSpan="4">
                  <a:txBody>
                    <a:bodyPr/>
                    <a:lstStyle/>
                    <a:p>
                      <a:pPr algn="ctr" fontAlgn="auto" hangingPunct="1">
                        <a:lnSpc>
                          <a:spcPct val="107000"/>
                        </a:lnSpc>
                        <a:spcAft>
                          <a:spcPts val="0"/>
                        </a:spcAft>
                      </a:pPr>
                      <a:r>
                        <a:rPr lang="en-GB" sz="800">
                          <a:effectLst/>
                        </a:rPr>
                        <a:t>Confusion Matrix of NNET Decision with Racial Features for Black Applicants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91681605"/>
                  </a:ext>
                </a:extLst>
              </a:tr>
              <a:tr h="467410">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Total Predictions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7941083"/>
                  </a:ext>
                </a:extLst>
              </a:tr>
              <a:tr h="265038">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1543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380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1923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600754055"/>
                  </a:ext>
                </a:extLst>
              </a:tr>
              <a:tr h="265038">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1073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1082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373554541"/>
                  </a:ext>
                </a:extLst>
              </a:tr>
              <a:tr h="265038">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1552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82168392"/>
                  </a:ext>
                </a:extLst>
              </a:tr>
            </a:tbl>
          </a:graphicData>
        </a:graphic>
      </p:graphicFrame>
      <p:graphicFrame>
        <p:nvGraphicFramePr>
          <p:cNvPr id="8" name="Table 7">
            <a:extLst>
              <a:ext uri="{FF2B5EF4-FFF2-40B4-BE49-F238E27FC236}">
                <a16:creationId xmlns:a16="http://schemas.microsoft.com/office/drawing/2014/main" id="{FD39D7F5-EBDC-49B2-9E6D-6AB4D704C9DB}"/>
              </a:ext>
            </a:extLst>
          </p:cNvPr>
          <p:cNvGraphicFramePr>
            <a:graphicFrameLocks noGrp="1"/>
          </p:cNvGraphicFramePr>
          <p:nvPr>
            <p:extLst>
              <p:ext uri="{D42A27DB-BD31-4B8C-83A1-F6EECF244321}">
                <p14:modId xmlns:p14="http://schemas.microsoft.com/office/powerpoint/2010/main" val="3080375356"/>
              </p:ext>
            </p:extLst>
          </p:nvPr>
        </p:nvGraphicFramePr>
        <p:xfrm>
          <a:off x="6416827" y="2635170"/>
          <a:ext cx="4539750" cy="1729934"/>
        </p:xfrm>
        <a:graphic>
          <a:graphicData uri="http://schemas.openxmlformats.org/drawingml/2006/table">
            <a:tbl>
              <a:tblPr firstRow="1" firstCol="1" bandRow="1">
                <a:tableStyleId>{69CF1AB2-1976-4502-BF36-3FF5EA218861}</a:tableStyleId>
              </a:tblPr>
              <a:tblGrid>
                <a:gridCol w="1361392">
                  <a:extLst>
                    <a:ext uri="{9D8B030D-6E8A-4147-A177-3AD203B41FA5}">
                      <a16:colId xmlns:a16="http://schemas.microsoft.com/office/drawing/2014/main" val="536515074"/>
                    </a:ext>
                  </a:extLst>
                </a:gridCol>
                <a:gridCol w="724439">
                  <a:extLst>
                    <a:ext uri="{9D8B030D-6E8A-4147-A177-3AD203B41FA5}">
                      <a16:colId xmlns:a16="http://schemas.microsoft.com/office/drawing/2014/main" val="4279238211"/>
                    </a:ext>
                  </a:extLst>
                </a:gridCol>
                <a:gridCol w="913285">
                  <a:extLst>
                    <a:ext uri="{9D8B030D-6E8A-4147-A177-3AD203B41FA5}">
                      <a16:colId xmlns:a16="http://schemas.microsoft.com/office/drawing/2014/main" val="3368169440"/>
                    </a:ext>
                  </a:extLst>
                </a:gridCol>
                <a:gridCol w="1540634">
                  <a:extLst>
                    <a:ext uri="{9D8B030D-6E8A-4147-A177-3AD203B41FA5}">
                      <a16:colId xmlns:a16="http://schemas.microsoft.com/office/drawing/2014/main" val="3329659747"/>
                    </a:ext>
                  </a:extLst>
                </a:gridCol>
              </a:tblGrid>
              <a:tr h="467410">
                <a:tc gridSpan="4">
                  <a:txBody>
                    <a:bodyPr/>
                    <a:lstStyle/>
                    <a:p>
                      <a:pPr algn="ctr" fontAlgn="auto" hangingPunct="1">
                        <a:lnSpc>
                          <a:spcPct val="107000"/>
                        </a:lnSpc>
                        <a:spcAft>
                          <a:spcPts val="0"/>
                        </a:spcAft>
                      </a:pPr>
                      <a:r>
                        <a:rPr lang="en-GB" sz="800" dirty="0">
                          <a:effectLst/>
                        </a:rPr>
                        <a:t>Confusion Matrix of NNET Decision for with Racial Features White Applicants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82722909"/>
                  </a:ext>
                </a:extLst>
              </a:tr>
              <a:tr h="467410">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Total Predictions</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684931835"/>
                  </a:ext>
                </a:extLst>
              </a:tr>
              <a:tr h="265038">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1432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367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1799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257033371"/>
                  </a:ext>
                </a:extLst>
              </a:tr>
              <a:tr h="265038">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1168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1190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93765180"/>
                  </a:ext>
                </a:extLst>
              </a:tr>
              <a:tr h="265038">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1535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517861927"/>
                  </a:ext>
                </a:extLst>
              </a:tr>
            </a:tbl>
          </a:graphicData>
        </a:graphic>
      </p:graphicFrame>
    </p:spTree>
    <p:extLst>
      <p:ext uri="{BB962C8B-B14F-4D97-AF65-F5344CB8AC3E}">
        <p14:creationId xmlns:p14="http://schemas.microsoft.com/office/powerpoint/2010/main" val="220027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AEB2-3119-4EB3-9A61-CE5396F353D5}"/>
              </a:ext>
            </a:extLst>
          </p:cNvPr>
          <p:cNvSpPr>
            <a:spLocks noGrp="1"/>
          </p:cNvSpPr>
          <p:nvPr>
            <p:ph type="title"/>
          </p:nvPr>
        </p:nvSpPr>
        <p:spPr/>
        <p:txBody>
          <a:bodyPr/>
          <a:lstStyle/>
          <a:p>
            <a:r>
              <a:rPr lang="en-GB" dirty="0"/>
              <a:t>Appendix – section 2 cont’d</a:t>
            </a:r>
          </a:p>
        </p:txBody>
      </p:sp>
      <p:sp>
        <p:nvSpPr>
          <p:cNvPr id="3" name="TextBox 2">
            <a:extLst>
              <a:ext uri="{FF2B5EF4-FFF2-40B4-BE49-F238E27FC236}">
                <a16:creationId xmlns:a16="http://schemas.microsoft.com/office/drawing/2014/main" id="{37F220D6-D4FF-4A96-BA96-7A8A38CD255E}"/>
              </a:ext>
            </a:extLst>
          </p:cNvPr>
          <p:cNvSpPr txBox="1"/>
          <p:nvPr/>
        </p:nvSpPr>
        <p:spPr>
          <a:xfrm>
            <a:off x="1629916" y="1988840"/>
            <a:ext cx="9829799" cy="646331"/>
          </a:xfrm>
          <a:prstGeom prst="rect">
            <a:avLst/>
          </a:prstGeom>
          <a:noFill/>
        </p:spPr>
        <p:txBody>
          <a:bodyPr wrap="square" rtlCol="0">
            <a:spAutoFit/>
          </a:bodyPr>
          <a:lstStyle/>
          <a:p>
            <a:r>
              <a:rPr lang="en-GB" dirty="0"/>
              <a:t>Breakdown of Neural Network model predicting action taken (without racial features) confusion matrix by race</a:t>
            </a:r>
          </a:p>
        </p:txBody>
      </p:sp>
      <p:graphicFrame>
        <p:nvGraphicFramePr>
          <p:cNvPr id="6" name="Table 5">
            <a:extLst>
              <a:ext uri="{FF2B5EF4-FFF2-40B4-BE49-F238E27FC236}">
                <a16:creationId xmlns:a16="http://schemas.microsoft.com/office/drawing/2014/main" id="{AA8960BF-A98C-4985-8E40-0EFFD349A6DF}"/>
              </a:ext>
            </a:extLst>
          </p:cNvPr>
          <p:cNvGraphicFramePr>
            <a:graphicFrameLocks noGrp="1"/>
          </p:cNvGraphicFramePr>
          <p:nvPr>
            <p:extLst>
              <p:ext uri="{D42A27DB-BD31-4B8C-83A1-F6EECF244321}">
                <p14:modId xmlns:p14="http://schemas.microsoft.com/office/powerpoint/2010/main" val="3785085912"/>
              </p:ext>
            </p:extLst>
          </p:nvPr>
        </p:nvGraphicFramePr>
        <p:xfrm>
          <a:off x="4762264" y="4797153"/>
          <a:ext cx="2664296" cy="1679847"/>
        </p:xfrm>
        <a:graphic>
          <a:graphicData uri="http://schemas.openxmlformats.org/drawingml/2006/table">
            <a:tbl>
              <a:tblPr firstRow="1" firstCol="1" bandRow="1">
                <a:tableStyleId>{69CF1AB2-1976-4502-BF36-3FF5EA218861}</a:tableStyleId>
              </a:tblPr>
              <a:tblGrid>
                <a:gridCol w="2664296">
                  <a:extLst>
                    <a:ext uri="{9D8B030D-6E8A-4147-A177-3AD203B41FA5}">
                      <a16:colId xmlns:a16="http://schemas.microsoft.com/office/drawing/2014/main" val="3779215516"/>
                    </a:ext>
                  </a:extLst>
                </a:gridCol>
              </a:tblGrid>
              <a:tr h="219672">
                <a:tc>
                  <a:txBody>
                    <a:bodyPr/>
                    <a:lstStyle/>
                    <a:p>
                      <a:pPr algn="ctr" fontAlgn="auto" hangingPunct="1">
                        <a:lnSpc>
                          <a:spcPct val="107000"/>
                        </a:lnSpc>
                        <a:spcAft>
                          <a:spcPts val="0"/>
                        </a:spcAft>
                      </a:pPr>
                      <a:r>
                        <a:rPr lang="en-GB" sz="800">
                          <a:effectLst/>
                        </a:rPr>
                        <a:t>Accuracy : 0.8674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823661523"/>
                  </a:ext>
                </a:extLst>
              </a:tr>
              <a:tr h="219672">
                <a:tc>
                  <a:txBody>
                    <a:bodyPr/>
                    <a:lstStyle/>
                    <a:p>
                      <a:pPr algn="ctr" fontAlgn="auto" hangingPunct="1">
                        <a:lnSpc>
                          <a:spcPct val="107000"/>
                        </a:lnSpc>
                        <a:spcAft>
                          <a:spcPts val="0"/>
                        </a:spcAft>
                      </a:pPr>
                      <a:r>
                        <a:rPr lang="en-GB" sz="800">
                          <a:effectLst/>
                        </a:rPr>
                        <a:t>Sensitivity : 0.9960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56478523"/>
                  </a:ext>
                </a:extLst>
              </a:tr>
              <a:tr h="219672">
                <a:tc>
                  <a:txBody>
                    <a:bodyPr/>
                    <a:lstStyle/>
                    <a:p>
                      <a:pPr algn="ctr" fontAlgn="auto" hangingPunct="1">
                        <a:lnSpc>
                          <a:spcPct val="107000"/>
                        </a:lnSpc>
                        <a:spcAft>
                          <a:spcPts val="0"/>
                        </a:spcAft>
                      </a:pPr>
                      <a:r>
                        <a:rPr lang="en-GB" sz="800">
                          <a:effectLst/>
                        </a:rPr>
                        <a:t>Specificity : 0.7389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59307201"/>
                  </a:ext>
                </a:extLst>
              </a:tr>
              <a:tr h="219672">
                <a:tc>
                  <a:txBody>
                    <a:bodyPr/>
                    <a:lstStyle/>
                    <a:p>
                      <a:pPr algn="ctr" fontAlgn="auto" hangingPunct="1">
                        <a:lnSpc>
                          <a:spcPct val="107000"/>
                        </a:lnSpc>
                        <a:spcAft>
                          <a:spcPts val="0"/>
                        </a:spcAft>
                      </a:pPr>
                      <a:r>
                        <a:rPr lang="en-GB" sz="800">
                          <a:effectLst/>
                        </a:rPr>
                        <a:t>Pos Pred Value : 0.7923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97041006"/>
                  </a:ext>
                </a:extLst>
              </a:tr>
              <a:tr h="219672">
                <a:tc>
                  <a:txBody>
                    <a:bodyPr/>
                    <a:lstStyle/>
                    <a:p>
                      <a:pPr algn="ctr" fontAlgn="auto" hangingPunct="1">
                        <a:lnSpc>
                          <a:spcPct val="107000"/>
                        </a:lnSpc>
                        <a:spcAft>
                          <a:spcPts val="0"/>
                        </a:spcAft>
                      </a:pPr>
                      <a:r>
                        <a:rPr lang="en-GB" sz="800">
                          <a:effectLst/>
                        </a:rPr>
                        <a:t>Neg Pred Value : 0.9946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153544326"/>
                  </a:ext>
                </a:extLst>
              </a:tr>
              <a:tr h="193829">
                <a:tc>
                  <a:txBody>
                    <a:bodyPr/>
                    <a:lstStyle/>
                    <a:p>
                      <a:pPr algn="ctr" fontAlgn="auto" hangingPunct="1">
                        <a:lnSpc>
                          <a:spcPct val="107000"/>
                        </a:lnSpc>
                        <a:spcAft>
                          <a:spcPts val="0"/>
                        </a:spcAft>
                      </a:pPr>
                      <a:r>
                        <a:rPr lang="en-GB" sz="800">
                          <a:effectLst/>
                        </a:rPr>
                        <a:t>Prevalence : 0.5000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36070788"/>
                  </a:ext>
                </a:extLst>
              </a:tr>
              <a:tr h="193829">
                <a:tc>
                  <a:txBody>
                    <a:bodyPr/>
                    <a:lstStyle/>
                    <a:p>
                      <a:pPr algn="ctr" fontAlgn="auto" hangingPunct="1">
                        <a:lnSpc>
                          <a:spcPct val="107000"/>
                        </a:lnSpc>
                        <a:spcAft>
                          <a:spcPts val="0"/>
                        </a:spcAft>
                      </a:pPr>
                      <a:r>
                        <a:rPr lang="en-GB" sz="800">
                          <a:effectLst/>
                        </a:rPr>
                        <a:t>Detection Rate : 0.4980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02351811"/>
                  </a:ext>
                </a:extLst>
              </a:tr>
              <a:tr h="193829">
                <a:tc>
                  <a:txBody>
                    <a:bodyPr/>
                    <a:lstStyle/>
                    <a:p>
                      <a:pPr algn="ctr" fontAlgn="auto" hangingPunct="1">
                        <a:lnSpc>
                          <a:spcPct val="107000"/>
                        </a:lnSpc>
                        <a:spcAft>
                          <a:spcPts val="0"/>
                        </a:spcAft>
                      </a:pPr>
                      <a:r>
                        <a:rPr lang="en-GB" sz="800" dirty="0">
                          <a:effectLst/>
                        </a:rPr>
                        <a:t>Detection Prevalence : 0.6286</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624754722"/>
                  </a:ext>
                </a:extLst>
              </a:tr>
            </a:tbl>
          </a:graphicData>
        </a:graphic>
      </p:graphicFrame>
      <p:graphicFrame>
        <p:nvGraphicFramePr>
          <p:cNvPr id="9" name="Table 8">
            <a:extLst>
              <a:ext uri="{FF2B5EF4-FFF2-40B4-BE49-F238E27FC236}">
                <a16:creationId xmlns:a16="http://schemas.microsoft.com/office/drawing/2014/main" id="{A32FB92E-ACED-4BBF-88A8-223658AB3EE4}"/>
              </a:ext>
            </a:extLst>
          </p:cNvPr>
          <p:cNvGraphicFramePr>
            <a:graphicFrameLocks noGrp="1"/>
          </p:cNvGraphicFramePr>
          <p:nvPr>
            <p:extLst>
              <p:ext uri="{D42A27DB-BD31-4B8C-83A1-F6EECF244321}">
                <p14:modId xmlns:p14="http://schemas.microsoft.com/office/powerpoint/2010/main" val="3531985892"/>
              </p:ext>
            </p:extLst>
          </p:nvPr>
        </p:nvGraphicFramePr>
        <p:xfrm>
          <a:off x="6454452" y="2635172"/>
          <a:ext cx="4680520" cy="1587658"/>
        </p:xfrm>
        <a:graphic>
          <a:graphicData uri="http://schemas.openxmlformats.org/drawingml/2006/table">
            <a:tbl>
              <a:tblPr firstRow="1" firstCol="1" bandRow="1">
                <a:tableStyleId>{69CF1AB2-1976-4502-BF36-3FF5EA218861}</a:tableStyleId>
              </a:tblPr>
              <a:tblGrid>
                <a:gridCol w="1404267">
                  <a:extLst>
                    <a:ext uri="{9D8B030D-6E8A-4147-A177-3AD203B41FA5}">
                      <a16:colId xmlns:a16="http://schemas.microsoft.com/office/drawing/2014/main" val="3228023077"/>
                    </a:ext>
                  </a:extLst>
                </a:gridCol>
                <a:gridCol w="747254">
                  <a:extLst>
                    <a:ext uri="{9D8B030D-6E8A-4147-A177-3AD203B41FA5}">
                      <a16:colId xmlns:a16="http://schemas.microsoft.com/office/drawing/2014/main" val="825410854"/>
                    </a:ext>
                  </a:extLst>
                </a:gridCol>
                <a:gridCol w="942046">
                  <a:extLst>
                    <a:ext uri="{9D8B030D-6E8A-4147-A177-3AD203B41FA5}">
                      <a16:colId xmlns:a16="http://schemas.microsoft.com/office/drawing/2014/main" val="114585862"/>
                    </a:ext>
                  </a:extLst>
                </a:gridCol>
                <a:gridCol w="1586953">
                  <a:extLst>
                    <a:ext uri="{9D8B030D-6E8A-4147-A177-3AD203B41FA5}">
                      <a16:colId xmlns:a16="http://schemas.microsoft.com/office/drawing/2014/main" val="512189056"/>
                    </a:ext>
                  </a:extLst>
                </a:gridCol>
              </a:tblGrid>
              <a:tr h="420381">
                <a:tc gridSpan="4">
                  <a:txBody>
                    <a:bodyPr/>
                    <a:lstStyle/>
                    <a:p>
                      <a:pPr algn="ctr" fontAlgn="auto" hangingPunct="1">
                        <a:lnSpc>
                          <a:spcPct val="107000"/>
                        </a:lnSpc>
                        <a:spcAft>
                          <a:spcPts val="0"/>
                        </a:spcAft>
                      </a:pPr>
                      <a:r>
                        <a:rPr lang="en-GB" sz="800">
                          <a:effectLst/>
                        </a:rPr>
                        <a:t>Confusion Matrix of NNET Decision for without Racial Features White Applicants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181477552"/>
                  </a:ext>
                </a:extLst>
              </a:tr>
              <a:tr h="420381">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281943267"/>
                  </a:ext>
                </a:extLst>
              </a:tr>
              <a:tr h="238371">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1447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407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1854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4030072004"/>
                  </a:ext>
                </a:extLst>
              </a:tr>
              <a:tr h="238371">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1128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1135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584237464"/>
                  </a:ext>
                </a:extLst>
              </a:tr>
              <a:tr h="270154">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1535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33372763"/>
                  </a:ext>
                </a:extLst>
              </a:tr>
            </a:tbl>
          </a:graphicData>
        </a:graphic>
      </p:graphicFrame>
      <p:graphicFrame>
        <p:nvGraphicFramePr>
          <p:cNvPr id="10" name="Table 9">
            <a:extLst>
              <a:ext uri="{FF2B5EF4-FFF2-40B4-BE49-F238E27FC236}">
                <a16:creationId xmlns:a16="http://schemas.microsoft.com/office/drawing/2014/main" id="{EF39B5E0-F396-4018-97B2-82FDF9673BAE}"/>
              </a:ext>
            </a:extLst>
          </p:cNvPr>
          <p:cNvGraphicFramePr>
            <a:graphicFrameLocks noGrp="1"/>
          </p:cNvGraphicFramePr>
          <p:nvPr>
            <p:extLst>
              <p:ext uri="{D42A27DB-BD31-4B8C-83A1-F6EECF244321}">
                <p14:modId xmlns:p14="http://schemas.microsoft.com/office/powerpoint/2010/main" val="1941758252"/>
              </p:ext>
            </p:extLst>
          </p:nvPr>
        </p:nvGraphicFramePr>
        <p:xfrm>
          <a:off x="1522414" y="2635172"/>
          <a:ext cx="4211960" cy="1587658"/>
        </p:xfrm>
        <a:graphic>
          <a:graphicData uri="http://schemas.openxmlformats.org/drawingml/2006/table">
            <a:tbl>
              <a:tblPr firstRow="1" firstCol="1" bandRow="1">
                <a:tableStyleId>{69CF1AB2-1976-4502-BF36-3FF5EA218861}</a:tableStyleId>
              </a:tblPr>
              <a:tblGrid>
                <a:gridCol w="1263687">
                  <a:extLst>
                    <a:ext uri="{9D8B030D-6E8A-4147-A177-3AD203B41FA5}">
                      <a16:colId xmlns:a16="http://schemas.microsoft.com/office/drawing/2014/main" val="3102855939"/>
                    </a:ext>
                  </a:extLst>
                </a:gridCol>
                <a:gridCol w="672448">
                  <a:extLst>
                    <a:ext uri="{9D8B030D-6E8A-4147-A177-3AD203B41FA5}">
                      <a16:colId xmlns:a16="http://schemas.microsoft.com/office/drawing/2014/main" val="3964902121"/>
                    </a:ext>
                  </a:extLst>
                </a:gridCol>
                <a:gridCol w="847740">
                  <a:extLst>
                    <a:ext uri="{9D8B030D-6E8A-4147-A177-3AD203B41FA5}">
                      <a16:colId xmlns:a16="http://schemas.microsoft.com/office/drawing/2014/main" val="2120995672"/>
                    </a:ext>
                  </a:extLst>
                </a:gridCol>
                <a:gridCol w="1428085">
                  <a:extLst>
                    <a:ext uri="{9D8B030D-6E8A-4147-A177-3AD203B41FA5}">
                      <a16:colId xmlns:a16="http://schemas.microsoft.com/office/drawing/2014/main" val="787924785"/>
                    </a:ext>
                  </a:extLst>
                </a:gridCol>
              </a:tblGrid>
              <a:tr h="428969">
                <a:tc gridSpan="4">
                  <a:txBody>
                    <a:bodyPr/>
                    <a:lstStyle/>
                    <a:p>
                      <a:pPr algn="ctr" fontAlgn="auto" hangingPunct="1">
                        <a:lnSpc>
                          <a:spcPct val="107000"/>
                        </a:lnSpc>
                        <a:spcAft>
                          <a:spcPts val="0"/>
                        </a:spcAft>
                      </a:pPr>
                      <a:r>
                        <a:rPr lang="en-GB" sz="800">
                          <a:effectLst/>
                        </a:rPr>
                        <a:t>Confusion Matrix of NNET Decision without Racial Features for Black Applicants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0719144"/>
                  </a:ext>
                </a:extLst>
              </a:tr>
              <a:tr h="428969">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632565440"/>
                  </a:ext>
                </a:extLst>
              </a:tr>
              <a:tr h="243240">
                <a:tc>
                  <a:txBody>
                    <a:bodyPr/>
                    <a:lstStyle/>
                    <a:p>
                      <a:pPr algn="r" fontAlgn="auto" hangingPunct="1">
                        <a:lnSpc>
                          <a:spcPct val="107000"/>
                        </a:lnSpc>
                        <a:spcAft>
                          <a:spcPts val="0"/>
                        </a:spcAft>
                      </a:pPr>
                      <a:r>
                        <a:rPr lang="en-GB" sz="800">
                          <a:effectLst/>
                        </a:rPr>
                        <a:t>Denied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1550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394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1944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936956831"/>
                  </a:ext>
                </a:extLst>
              </a:tr>
              <a:tr h="243240">
                <a:tc>
                  <a:txBody>
                    <a:bodyPr/>
                    <a:lstStyle/>
                    <a:p>
                      <a:pPr algn="r" fontAlgn="auto" hangingPunct="1">
                        <a:lnSpc>
                          <a:spcPct val="107000"/>
                        </a:lnSpc>
                        <a:spcAft>
                          <a:spcPts val="0"/>
                        </a:spcAft>
                      </a:pPr>
                      <a:r>
                        <a:rPr lang="en-GB" sz="800">
                          <a:effectLst/>
                        </a:rPr>
                        <a:t>Approved</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1059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1061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765443946"/>
                  </a:ext>
                </a:extLst>
              </a:tr>
              <a:tr h="243240">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1552</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1453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383078261"/>
                  </a:ext>
                </a:extLst>
              </a:tr>
            </a:tbl>
          </a:graphicData>
        </a:graphic>
      </p:graphicFrame>
    </p:spTree>
    <p:extLst>
      <p:ext uri="{BB962C8B-B14F-4D97-AF65-F5344CB8AC3E}">
        <p14:creationId xmlns:p14="http://schemas.microsoft.com/office/powerpoint/2010/main" val="110996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AEB2-3119-4EB3-9A61-CE5396F353D5}"/>
              </a:ext>
            </a:extLst>
          </p:cNvPr>
          <p:cNvSpPr>
            <a:spLocks noGrp="1"/>
          </p:cNvSpPr>
          <p:nvPr>
            <p:ph type="title"/>
          </p:nvPr>
        </p:nvSpPr>
        <p:spPr/>
        <p:txBody>
          <a:bodyPr/>
          <a:lstStyle/>
          <a:p>
            <a:r>
              <a:rPr lang="en-GB" dirty="0"/>
              <a:t>Appendix – section 3</a:t>
            </a:r>
          </a:p>
        </p:txBody>
      </p:sp>
      <p:sp>
        <p:nvSpPr>
          <p:cNvPr id="3" name="TextBox 2">
            <a:extLst>
              <a:ext uri="{FF2B5EF4-FFF2-40B4-BE49-F238E27FC236}">
                <a16:creationId xmlns:a16="http://schemas.microsoft.com/office/drawing/2014/main" id="{37F220D6-D4FF-4A96-BA96-7A8A38CD255E}"/>
              </a:ext>
            </a:extLst>
          </p:cNvPr>
          <p:cNvSpPr txBox="1"/>
          <p:nvPr/>
        </p:nvSpPr>
        <p:spPr>
          <a:xfrm>
            <a:off x="1629916" y="1988840"/>
            <a:ext cx="9829799" cy="369332"/>
          </a:xfrm>
          <a:prstGeom prst="rect">
            <a:avLst/>
          </a:prstGeom>
          <a:noFill/>
        </p:spPr>
        <p:txBody>
          <a:bodyPr wrap="square" rtlCol="0">
            <a:spAutoFit/>
          </a:bodyPr>
          <a:lstStyle/>
          <a:p>
            <a:r>
              <a:rPr lang="en-GB" dirty="0"/>
              <a:t>Breakdown of C5.0 model predicting race confusion matrix by action taken</a:t>
            </a:r>
          </a:p>
        </p:txBody>
      </p:sp>
      <p:graphicFrame>
        <p:nvGraphicFramePr>
          <p:cNvPr id="4" name="Table 3">
            <a:extLst>
              <a:ext uri="{FF2B5EF4-FFF2-40B4-BE49-F238E27FC236}">
                <a16:creationId xmlns:a16="http://schemas.microsoft.com/office/drawing/2014/main" id="{F6D7C32E-31FC-465C-A274-4105BCB2C2A9}"/>
              </a:ext>
            </a:extLst>
          </p:cNvPr>
          <p:cNvGraphicFramePr>
            <a:graphicFrameLocks noGrp="1"/>
          </p:cNvGraphicFramePr>
          <p:nvPr>
            <p:extLst>
              <p:ext uri="{D42A27DB-BD31-4B8C-83A1-F6EECF244321}">
                <p14:modId xmlns:p14="http://schemas.microsoft.com/office/powerpoint/2010/main" val="1039504192"/>
              </p:ext>
            </p:extLst>
          </p:nvPr>
        </p:nvGraphicFramePr>
        <p:xfrm>
          <a:off x="4654252" y="4725144"/>
          <a:ext cx="2880319" cy="1872208"/>
        </p:xfrm>
        <a:graphic>
          <a:graphicData uri="http://schemas.openxmlformats.org/drawingml/2006/table">
            <a:tbl>
              <a:tblPr firstRow="1" firstCol="1" bandRow="1">
                <a:tableStyleId>{69CF1AB2-1976-4502-BF36-3FF5EA218861}</a:tableStyleId>
              </a:tblPr>
              <a:tblGrid>
                <a:gridCol w="2880319">
                  <a:extLst>
                    <a:ext uri="{9D8B030D-6E8A-4147-A177-3AD203B41FA5}">
                      <a16:colId xmlns:a16="http://schemas.microsoft.com/office/drawing/2014/main" val="1266815028"/>
                    </a:ext>
                  </a:extLst>
                </a:gridCol>
              </a:tblGrid>
              <a:tr h="234026">
                <a:tc>
                  <a:txBody>
                    <a:bodyPr/>
                    <a:lstStyle/>
                    <a:p>
                      <a:pPr algn="ctr" fontAlgn="auto" hangingPunct="1">
                        <a:lnSpc>
                          <a:spcPct val="107000"/>
                        </a:lnSpc>
                        <a:spcAft>
                          <a:spcPts val="0"/>
                        </a:spcAft>
                      </a:pPr>
                      <a:r>
                        <a:rPr lang="en-GB" sz="800">
                          <a:effectLst/>
                        </a:rPr>
                        <a:t>Accuracy : 0.767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857573666"/>
                  </a:ext>
                </a:extLst>
              </a:tr>
              <a:tr h="234026">
                <a:tc>
                  <a:txBody>
                    <a:bodyPr/>
                    <a:lstStyle/>
                    <a:p>
                      <a:pPr algn="ctr" fontAlgn="auto" hangingPunct="1">
                        <a:lnSpc>
                          <a:spcPct val="107000"/>
                        </a:lnSpc>
                        <a:spcAft>
                          <a:spcPts val="0"/>
                        </a:spcAft>
                      </a:pPr>
                      <a:r>
                        <a:rPr lang="en-GB" sz="800">
                          <a:effectLst/>
                        </a:rPr>
                        <a:t>Sensitivity : 0.7514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55245565"/>
                  </a:ext>
                </a:extLst>
              </a:tr>
              <a:tr h="234026">
                <a:tc>
                  <a:txBody>
                    <a:bodyPr/>
                    <a:lstStyle/>
                    <a:p>
                      <a:pPr algn="ctr" fontAlgn="auto" hangingPunct="1">
                        <a:lnSpc>
                          <a:spcPct val="107000"/>
                        </a:lnSpc>
                        <a:spcAft>
                          <a:spcPts val="0"/>
                        </a:spcAft>
                      </a:pPr>
                      <a:r>
                        <a:rPr lang="en-GB" sz="800">
                          <a:effectLst/>
                        </a:rPr>
                        <a:t>Specificity : 0.7826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81122072"/>
                  </a:ext>
                </a:extLst>
              </a:tr>
              <a:tr h="234026">
                <a:tc>
                  <a:txBody>
                    <a:bodyPr/>
                    <a:lstStyle/>
                    <a:p>
                      <a:pPr algn="ctr" fontAlgn="auto" hangingPunct="1">
                        <a:lnSpc>
                          <a:spcPct val="107000"/>
                        </a:lnSpc>
                        <a:spcAft>
                          <a:spcPts val="0"/>
                        </a:spcAft>
                      </a:pPr>
                      <a:r>
                        <a:rPr lang="en-GB" sz="800">
                          <a:effectLst/>
                        </a:rPr>
                        <a:t>Pos Pred Value : 0.7756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44081025"/>
                  </a:ext>
                </a:extLst>
              </a:tr>
              <a:tr h="234026">
                <a:tc>
                  <a:txBody>
                    <a:bodyPr/>
                    <a:lstStyle/>
                    <a:p>
                      <a:pPr algn="ctr" fontAlgn="auto" hangingPunct="1">
                        <a:lnSpc>
                          <a:spcPct val="107000"/>
                        </a:lnSpc>
                        <a:spcAft>
                          <a:spcPts val="0"/>
                        </a:spcAft>
                      </a:pPr>
                      <a:r>
                        <a:rPr lang="en-GB" sz="800">
                          <a:effectLst/>
                        </a:rPr>
                        <a:t>Neg Pred Value : 0.7589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05471195"/>
                  </a:ext>
                </a:extLst>
              </a:tr>
              <a:tr h="234026">
                <a:tc>
                  <a:txBody>
                    <a:bodyPr/>
                    <a:lstStyle/>
                    <a:p>
                      <a:pPr algn="ctr" fontAlgn="auto" hangingPunct="1">
                        <a:lnSpc>
                          <a:spcPct val="107000"/>
                        </a:lnSpc>
                        <a:spcAft>
                          <a:spcPts val="0"/>
                        </a:spcAft>
                      </a:pPr>
                      <a:r>
                        <a:rPr lang="en-GB" sz="800">
                          <a:effectLst/>
                        </a:rPr>
                        <a:t>Prevalence : 0.5000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69492812"/>
                  </a:ext>
                </a:extLst>
              </a:tr>
              <a:tr h="234026">
                <a:tc>
                  <a:txBody>
                    <a:bodyPr/>
                    <a:lstStyle/>
                    <a:p>
                      <a:pPr algn="ctr" fontAlgn="auto" hangingPunct="1">
                        <a:lnSpc>
                          <a:spcPct val="107000"/>
                        </a:lnSpc>
                        <a:spcAft>
                          <a:spcPts val="0"/>
                        </a:spcAft>
                      </a:pPr>
                      <a:r>
                        <a:rPr lang="en-GB" sz="800">
                          <a:effectLst/>
                        </a:rPr>
                        <a:t>Detection Rate : 0.3757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45721046"/>
                  </a:ext>
                </a:extLst>
              </a:tr>
              <a:tr h="234026">
                <a:tc>
                  <a:txBody>
                    <a:bodyPr/>
                    <a:lstStyle/>
                    <a:p>
                      <a:pPr algn="ctr" fontAlgn="auto" hangingPunct="1">
                        <a:lnSpc>
                          <a:spcPct val="107000"/>
                        </a:lnSpc>
                        <a:spcAft>
                          <a:spcPts val="0"/>
                        </a:spcAft>
                      </a:pPr>
                      <a:r>
                        <a:rPr lang="en-GB" sz="800" dirty="0">
                          <a:effectLst/>
                        </a:rPr>
                        <a:t>Detection Prevalence : 0.4844</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473779002"/>
                  </a:ext>
                </a:extLst>
              </a:tr>
            </a:tbl>
          </a:graphicData>
        </a:graphic>
      </p:graphicFrame>
      <p:graphicFrame>
        <p:nvGraphicFramePr>
          <p:cNvPr id="7" name="Table 6">
            <a:extLst>
              <a:ext uri="{FF2B5EF4-FFF2-40B4-BE49-F238E27FC236}">
                <a16:creationId xmlns:a16="http://schemas.microsoft.com/office/drawing/2014/main" id="{79F9D73F-8F68-4201-A11A-BFD94A3B1058}"/>
              </a:ext>
            </a:extLst>
          </p:cNvPr>
          <p:cNvGraphicFramePr>
            <a:graphicFrameLocks noGrp="1"/>
          </p:cNvGraphicFramePr>
          <p:nvPr>
            <p:extLst>
              <p:ext uri="{D42A27DB-BD31-4B8C-83A1-F6EECF244321}">
                <p14:modId xmlns:p14="http://schemas.microsoft.com/office/powerpoint/2010/main" val="1201190005"/>
              </p:ext>
            </p:extLst>
          </p:nvPr>
        </p:nvGraphicFramePr>
        <p:xfrm>
          <a:off x="1701924" y="2638502"/>
          <a:ext cx="4176464" cy="1654593"/>
        </p:xfrm>
        <a:graphic>
          <a:graphicData uri="http://schemas.openxmlformats.org/drawingml/2006/table">
            <a:tbl>
              <a:tblPr firstRow="1" firstCol="1" bandRow="1">
                <a:tableStyleId>{69CF1AB2-1976-4502-BF36-3FF5EA218861}</a:tableStyleId>
              </a:tblPr>
              <a:tblGrid>
                <a:gridCol w="1391827">
                  <a:extLst>
                    <a:ext uri="{9D8B030D-6E8A-4147-A177-3AD203B41FA5}">
                      <a16:colId xmlns:a16="http://schemas.microsoft.com/office/drawing/2014/main" val="543488682"/>
                    </a:ext>
                  </a:extLst>
                </a:gridCol>
                <a:gridCol w="579519">
                  <a:extLst>
                    <a:ext uri="{9D8B030D-6E8A-4147-A177-3AD203B41FA5}">
                      <a16:colId xmlns:a16="http://schemas.microsoft.com/office/drawing/2014/main" val="140818065"/>
                    </a:ext>
                  </a:extLst>
                </a:gridCol>
                <a:gridCol w="605057">
                  <a:extLst>
                    <a:ext uri="{9D8B030D-6E8A-4147-A177-3AD203B41FA5}">
                      <a16:colId xmlns:a16="http://schemas.microsoft.com/office/drawing/2014/main" val="2418413725"/>
                    </a:ext>
                  </a:extLst>
                </a:gridCol>
                <a:gridCol w="1600061">
                  <a:extLst>
                    <a:ext uri="{9D8B030D-6E8A-4147-A177-3AD203B41FA5}">
                      <a16:colId xmlns:a16="http://schemas.microsoft.com/office/drawing/2014/main" val="3698353780"/>
                    </a:ext>
                  </a:extLst>
                </a:gridCol>
              </a:tblGrid>
              <a:tr h="400233">
                <a:tc gridSpan="4">
                  <a:txBody>
                    <a:bodyPr/>
                    <a:lstStyle/>
                    <a:p>
                      <a:pPr algn="ctr" fontAlgn="auto" hangingPunct="1">
                        <a:lnSpc>
                          <a:spcPct val="107000"/>
                        </a:lnSpc>
                        <a:spcAft>
                          <a:spcPts val="0"/>
                        </a:spcAft>
                      </a:pPr>
                      <a:r>
                        <a:rPr lang="en-GB" sz="800">
                          <a:effectLst/>
                        </a:rPr>
                        <a:t>Confusion Matrix of C5.0 Race Predictions by Approvals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9986818"/>
                  </a:ext>
                </a:extLst>
              </a:tr>
              <a:tr h="400233">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638477837"/>
                  </a:ext>
                </a:extLst>
              </a:tr>
              <a:tr h="226947">
                <a:tc>
                  <a:txBody>
                    <a:bodyPr/>
                    <a:lstStyle/>
                    <a:p>
                      <a:pPr algn="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6401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2057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8458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269353932"/>
                  </a:ext>
                </a:extLst>
              </a:tr>
              <a:tr h="226947">
                <a:tc>
                  <a:txBody>
                    <a:bodyPr/>
                    <a:lstStyle/>
                    <a:p>
                      <a:pPr algn="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2955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9453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12408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594695351"/>
                  </a:ext>
                </a:extLst>
              </a:tr>
              <a:tr h="400233">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9356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11510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4169450235"/>
                  </a:ext>
                </a:extLst>
              </a:tr>
            </a:tbl>
          </a:graphicData>
        </a:graphic>
      </p:graphicFrame>
      <p:graphicFrame>
        <p:nvGraphicFramePr>
          <p:cNvPr id="8" name="Table 7">
            <a:extLst>
              <a:ext uri="{FF2B5EF4-FFF2-40B4-BE49-F238E27FC236}">
                <a16:creationId xmlns:a16="http://schemas.microsoft.com/office/drawing/2014/main" id="{DFBDC6A5-902B-40CE-8A20-A3EA105AABF5}"/>
              </a:ext>
            </a:extLst>
          </p:cNvPr>
          <p:cNvGraphicFramePr>
            <a:graphicFrameLocks noGrp="1"/>
          </p:cNvGraphicFramePr>
          <p:nvPr>
            <p:extLst>
              <p:ext uri="{D42A27DB-BD31-4B8C-83A1-F6EECF244321}">
                <p14:modId xmlns:p14="http://schemas.microsoft.com/office/powerpoint/2010/main" val="4188078222"/>
              </p:ext>
            </p:extLst>
          </p:nvPr>
        </p:nvGraphicFramePr>
        <p:xfrm>
          <a:off x="6310439" y="2642330"/>
          <a:ext cx="4320478" cy="1650765"/>
        </p:xfrm>
        <a:graphic>
          <a:graphicData uri="http://schemas.openxmlformats.org/drawingml/2006/table">
            <a:tbl>
              <a:tblPr firstRow="1" firstCol="1" bandRow="1">
                <a:tableStyleId>{69CF1AB2-1976-4502-BF36-3FF5EA218861}</a:tableStyleId>
              </a:tblPr>
              <a:tblGrid>
                <a:gridCol w="1463191">
                  <a:extLst>
                    <a:ext uri="{9D8B030D-6E8A-4147-A177-3AD203B41FA5}">
                      <a16:colId xmlns:a16="http://schemas.microsoft.com/office/drawing/2014/main" val="472858956"/>
                    </a:ext>
                  </a:extLst>
                </a:gridCol>
                <a:gridCol w="599502">
                  <a:extLst>
                    <a:ext uri="{9D8B030D-6E8A-4147-A177-3AD203B41FA5}">
                      <a16:colId xmlns:a16="http://schemas.microsoft.com/office/drawing/2014/main" val="599503207"/>
                    </a:ext>
                  </a:extLst>
                </a:gridCol>
                <a:gridCol w="616775">
                  <a:extLst>
                    <a:ext uri="{9D8B030D-6E8A-4147-A177-3AD203B41FA5}">
                      <a16:colId xmlns:a16="http://schemas.microsoft.com/office/drawing/2014/main" val="2875893951"/>
                    </a:ext>
                  </a:extLst>
                </a:gridCol>
                <a:gridCol w="1641010">
                  <a:extLst>
                    <a:ext uri="{9D8B030D-6E8A-4147-A177-3AD203B41FA5}">
                      <a16:colId xmlns:a16="http://schemas.microsoft.com/office/drawing/2014/main" val="3044828370"/>
                    </a:ext>
                  </a:extLst>
                </a:gridCol>
              </a:tblGrid>
              <a:tr h="330153">
                <a:tc gridSpan="4">
                  <a:txBody>
                    <a:bodyPr/>
                    <a:lstStyle/>
                    <a:p>
                      <a:pPr algn="ctr" fontAlgn="auto" hangingPunct="1">
                        <a:lnSpc>
                          <a:spcPct val="107000"/>
                        </a:lnSpc>
                        <a:spcAft>
                          <a:spcPts val="0"/>
                        </a:spcAft>
                      </a:pPr>
                      <a:r>
                        <a:rPr lang="en-GB" sz="800">
                          <a:effectLst/>
                        </a:rPr>
                        <a:t>Confusion Matrix of C5.0 Race Predictions by Denials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902635260"/>
                  </a:ext>
                </a:extLst>
              </a:tr>
              <a:tr h="330153">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415214195"/>
                  </a:ext>
                </a:extLst>
              </a:tr>
              <a:tr h="330153">
                <a:tc>
                  <a:txBody>
                    <a:bodyPr/>
                    <a:lstStyle/>
                    <a:p>
                      <a:pPr algn="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4118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987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5105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051742189"/>
                  </a:ext>
                </a:extLst>
              </a:tr>
              <a:tr h="330153">
                <a:tc>
                  <a:txBody>
                    <a:bodyPr/>
                    <a:lstStyle/>
                    <a:p>
                      <a:pPr algn="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526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1503</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2029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978728695"/>
                  </a:ext>
                </a:extLst>
              </a:tr>
              <a:tr h="330153">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4644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2490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677821943"/>
                  </a:ext>
                </a:extLst>
              </a:tr>
            </a:tbl>
          </a:graphicData>
        </a:graphic>
      </p:graphicFrame>
    </p:spTree>
    <p:extLst>
      <p:ext uri="{BB962C8B-B14F-4D97-AF65-F5344CB8AC3E}">
        <p14:creationId xmlns:p14="http://schemas.microsoft.com/office/powerpoint/2010/main" val="40189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AEB2-3119-4EB3-9A61-CE5396F353D5}"/>
              </a:ext>
            </a:extLst>
          </p:cNvPr>
          <p:cNvSpPr>
            <a:spLocks noGrp="1"/>
          </p:cNvSpPr>
          <p:nvPr>
            <p:ph type="title"/>
          </p:nvPr>
        </p:nvSpPr>
        <p:spPr/>
        <p:txBody>
          <a:bodyPr/>
          <a:lstStyle/>
          <a:p>
            <a:r>
              <a:rPr lang="en-GB" dirty="0"/>
              <a:t>Appendix – section 3 cont’d</a:t>
            </a:r>
          </a:p>
        </p:txBody>
      </p:sp>
      <p:sp>
        <p:nvSpPr>
          <p:cNvPr id="3" name="TextBox 2">
            <a:extLst>
              <a:ext uri="{FF2B5EF4-FFF2-40B4-BE49-F238E27FC236}">
                <a16:creationId xmlns:a16="http://schemas.microsoft.com/office/drawing/2014/main" id="{37F220D6-D4FF-4A96-BA96-7A8A38CD255E}"/>
              </a:ext>
            </a:extLst>
          </p:cNvPr>
          <p:cNvSpPr txBox="1"/>
          <p:nvPr/>
        </p:nvSpPr>
        <p:spPr>
          <a:xfrm>
            <a:off x="1629916" y="1988840"/>
            <a:ext cx="9829799" cy="646331"/>
          </a:xfrm>
          <a:prstGeom prst="rect">
            <a:avLst/>
          </a:prstGeom>
          <a:noFill/>
        </p:spPr>
        <p:txBody>
          <a:bodyPr wrap="square" rtlCol="0">
            <a:spAutoFit/>
          </a:bodyPr>
          <a:lstStyle/>
          <a:p>
            <a:r>
              <a:rPr lang="en-GB" dirty="0"/>
              <a:t>Breakdown of Neural Network model predicting action taken (without racial features) confusion matrix by race</a:t>
            </a:r>
          </a:p>
        </p:txBody>
      </p:sp>
      <p:graphicFrame>
        <p:nvGraphicFramePr>
          <p:cNvPr id="4" name="Table 3">
            <a:extLst>
              <a:ext uri="{FF2B5EF4-FFF2-40B4-BE49-F238E27FC236}">
                <a16:creationId xmlns:a16="http://schemas.microsoft.com/office/drawing/2014/main" id="{EE1316B4-B591-4A87-BCB8-7C17B4B9FF10}"/>
              </a:ext>
            </a:extLst>
          </p:cNvPr>
          <p:cNvGraphicFramePr>
            <a:graphicFrameLocks noGrp="1"/>
          </p:cNvGraphicFramePr>
          <p:nvPr>
            <p:extLst>
              <p:ext uri="{D42A27DB-BD31-4B8C-83A1-F6EECF244321}">
                <p14:modId xmlns:p14="http://schemas.microsoft.com/office/powerpoint/2010/main" val="2237270206"/>
              </p:ext>
            </p:extLst>
          </p:nvPr>
        </p:nvGraphicFramePr>
        <p:xfrm>
          <a:off x="1701923" y="2635170"/>
          <a:ext cx="4032449" cy="1587656"/>
        </p:xfrm>
        <a:graphic>
          <a:graphicData uri="http://schemas.openxmlformats.org/drawingml/2006/table">
            <a:tbl>
              <a:tblPr firstRow="1" firstCol="1" bandRow="1">
                <a:tableStyleId>{69CF1AB2-1976-4502-BF36-3FF5EA218861}</a:tableStyleId>
              </a:tblPr>
              <a:tblGrid>
                <a:gridCol w="1292947">
                  <a:extLst>
                    <a:ext uri="{9D8B030D-6E8A-4147-A177-3AD203B41FA5}">
                      <a16:colId xmlns:a16="http://schemas.microsoft.com/office/drawing/2014/main" val="3200279272"/>
                    </a:ext>
                  </a:extLst>
                </a:gridCol>
                <a:gridCol w="600188">
                  <a:extLst>
                    <a:ext uri="{9D8B030D-6E8A-4147-A177-3AD203B41FA5}">
                      <a16:colId xmlns:a16="http://schemas.microsoft.com/office/drawing/2014/main" val="3433194556"/>
                    </a:ext>
                  </a:extLst>
                </a:gridCol>
                <a:gridCol w="632741">
                  <a:extLst>
                    <a:ext uri="{9D8B030D-6E8A-4147-A177-3AD203B41FA5}">
                      <a16:colId xmlns:a16="http://schemas.microsoft.com/office/drawing/2014/main" val="2661818513"/>
                    </a:ext>
                  </a:extLst>
                </a:gridCol>
                <a:gridCol w="1506573">
                  <a:extLst>
                    <a:ext uri="{9D8B030D-6E8A-4147-A177-3AD203B41FA5}">
                      <a16:colId xmlns:a16="http://schemas.microsoft.com/office/drawing/2014/main" val="1539055632"/>
                    </a:ext>
                  </a:extLst>
                </a:gridCol>
              </a:tblGrid>
              <a:tr h="394528">
                <a:tc gridSpan="4">
                  <a:txBody>
                    <a:bodyPr/>
                    <a:lstStyle/>
                    <a:p>
                      <a:pPr algn="ctr" fontAlgn="auto" hangingPunct="1">
                        <a:lnSpc>
                          <a:spcPct val="107000"/>
                        </a:lnSpc>
                        <a:spcAft>
                          <a:spcPts val="0"/>
                        </a:spcAft>
                      </a:pPr>
                      <a:r>
                        <a:rPr lang="en-GB" sz="800">
                          <a:effectLst/>
                        </a:rPr>
                        <a:t>Confusion Matrix of NNET Race Predictions by Approvals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54837996"/>
                  </a:ext>
                </a:extLst>
              </a:tr>
              <a:tr h="298282">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875232873"/>
                  </a:ext>
                </a:extLst>
              </a:tr>
              <a:tr h="298282">
                <a:tc>
                  <a:txBody>
                    <a:bodyPr/>
                    <a:lstStyle/>
                    <a:p>
                      <a:pPr algn="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5565</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2244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7809</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584979057"/>
                  </a:ext>
                </a:extLst>
              </a:tr>
              <a:tr h="298282">
                <a:tc>
                  <a:txBody>
                    <a:bodyPr/>
                    <a:lstStyle/>
                    <a:p>
                      <a:pPr algn="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3791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9266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13057</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775849889"/>
                  </a:ext>
                </a:extLst>
              </a:tr>
              <a:tr h="298282">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9356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11510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559911574"/>
                  </a:ext>
                </a:extLst>
              </a:tr>
            </a:tbl>
          </a:graphicData>
        </a:graphic>
      </p:graphicFrame>
      <p:graphicFrame>
        <p:nvGraphicFramePr>
          <p:cNvPr id="5" name="Table 4">
            <a:extLst>
              <a:ext uri="{FF2B5EF4-FFF2-40B4-BE49-F238E27FC236}">
                <a16:creationId xmlns:a16="http://schemas.microsoft.com/office/drawing/2014/main" id="{DABD99FB-8C64-40E7-9A7B-887FF25F6224}"/>
              </a:ext>
            </a:extLst>
          </p:cNvPr>
          <p:cNvGraphicFramePr>
            <a:graphicFrameLocks noGrp="1"/>
          </p:cNvGraphicFramePr>
          <p:nvPr>
            <p:extLst>
              <p:ext uri="{D42A27DB-BD31-4B8C-83A1-F6EECF244321}">
                <p14:modId xmlns:p14="http://schemas.microsoft.com/office/powerpoint/2010/main" val="3122146984"/>
              </p:ext>
            </p:extLst>
          </p:nvPr>
        </p:nvGraphicFramePr>
        <p:xfrm>
          <a:off x="6454454" y="2640726"/>
          <a:ext cx="4471513" cy="1582100"/>
        </p:xfrm>
        <a:graphic>
          <a:graphicData uri="http://schemas.openxmlformats.org/drawingml/2006/table">
            <a:tbl>
              <a:tblPr firstRow="1" firstCol="1" bandRow="1">
                <a:tableStyleId>{69CF1AB2-1976-4502-BF36-3FF5EA218861}</a:tableStyleId>
              </a:tblPr>
              <a:tblGrid>
                <a:gridCol w="1429759">
                  <a:extLst>
                    <a:ext uri="{9D8B030D-6E8A-4147-A177-3AD203B41FA5}">
                      <a16:colId xmlns:a16="http://schemas.microsoft.com/office/drawing/2014/main" val="2639959125"/>
                    </a:ext>
                  </a:extLst>
                </a:gridCol>
                <a:gridCol w="663696">
                  <a:extLst>
                    <a:ext uri="{9D8B030D-6E8A-4147-A177-3AD203B41FA5}">
                      <a16:colId xmlns:a16="http://schemas.microsoft.com/office/drawing/2014/main" val="534126397"/>
                    </a:ext>
                  </a:extLst>
                </a:gridCol>
                <a:gridCol w="687319">
                  <a:extLst>
                    <a:ext uri="{9D8B030D-6E8A-4147-A177-3AD203B41FA5}">
                      <a16:colId xmlns:a16="http://schemas.microsoft.com/office/drawing/2014/main" val="2510326454"/>
                    </a:ext>
                  </a:extLst>
                </a:gridCol>
                <a:gridCol w="1690739">
                  <a:extLst>
                    <a:ext uri="{9D8B030D-6E8A-4147-A177-3AD203B41FA5}">
                      <a16:colId xmlns:a16="http://schemas.microsoft.com/office/drawing/2014/main" val="440842043"/>
                    </a:ext>
                  </a:extLst>
                </a:gridCol>
              </a:tblGrid>
              <a:tr h="316420">
                <a:tc gridSpan="4">
                  <a:txBody>
                    <a:bodyPr/>
                    <a:lstStyle/>
                    <a:p>
                      <a:pPr algn="ctr" fontAlgn="auto" hangingPunct="1">
                        <a:lnSpc>
                          <a:spcPct val="107000"/>
                        </a:lnSpc>
                        <a:spcAft>
                          <a:spcPts val="0"/>
                        </a:spcAft>
                      </a:pPr>
                      <a:r>
                        <a:rPr lang="en-GB" sz="800">
                          <a:effectLst/>
                        </a:rPr>
                        <a:t>Confusion Matrix of NNET Race Predictions by Denials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69741358"/>
                  </a:ext>
                </a:extLst>
              </a:tr>
              <a:tr h="316420">
                <a:tc>
                  <a:txBody>
                    <a:bodyPr/>
                    <a:lstStyle/>
                    <a:p>
                      <a:pPr fontAlgn="auto" hangingPunct="1">
                        <a:lnSpc>
                          <a:spcPct val="107000"/>
                        </a:lnSpc>
                        <a:spcAft>
                          <a:spcPts val="0"/>
                        </a:spcAft>
                      </a:pPr>
                      <a:r>
                        <a:rPr lang="en-GB" sz="800">
                          <a:effectLst/>
                        </a:rPr>
                        <a:t> </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a:effectLst/>
                        </a:rPr>
                        <a:t>Total Predictions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3763041931"/>
                  </a:ext>
                </a:extLst>
              </a:tr>
              <a:tr h="316420">
                <a:tc>
                  <a:txBody>
                    <a:bodyPr/>
                    <a:lstStyle/>
                    <a:p>
                      <a:pPr algn="r" fontAlgn="auto" hangingPunct="1">
                        <a:lnSpc>
                          <a:spcPct val="107000"/>
                        </a:lnSpc>
                        <a:spcAft>
                          <a:spcPts val="0"/>
                        </a:spcAft>
                      </a:pPr>
                      <a:r>
                        <a:rPr lang="en-GB" sz="800">
                          <a:effectLst/>
                        </a:rPr>
                        <a:t>Black</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4090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1240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5330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803198641"/>
                  </a:ext>
                </a:extLst>
              </a:tr>
              <a:tr h="316420">
                <a:tc>
                  <a:txBody>
                    <a:bodyPr/>
                    <a:lstStyle/>
                    <a:p>
                      <a:pPr algn="r" fontAlgn="auto" hangingPunct="1">
                        <a:lnSpc>
                          <a:spcPct val="107000"/>
                        </a:lnSpc>
                        <a:spcAft>
                          <a:spcPts val="0"/>
                        </a:spcAft>
                      </a:pPr>
                      <a:r>
                        <a:rPr lang="en-GB" sz="800">
                          <a:effectLst/>
                        </a:rPr>
                        <a:t>White</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554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1250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1804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1685728894"/>
                  </a:ext>
                </a:extLst>
              </a:tr>
              <a:tr h="316420">
                <a:tc>
                  <a:txBody>
                    <a:bodyPr/>
                    <a:lstStyle/>
                    <a:p>
                      <a:pPr fontAlgn="auto" hangingPunct="1">
                        <a:lnSpc>
                          <a:spcPct val="107000"/>
                        </a:lnSpc>
                        <a:spcAft>
                          <a:spcPts val="0"/>
                        </a:spcAft>
                      </a:pPr>
                      <a:r>
                        <a:rPr lang="en-GB" sz="800">
                          <a:effectLst/>
                        </a:rPr>
                        <a:t>Total Actuals</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4644</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algn="r" fontAlgn="auto" hangingPunct="1">
                        <a:lnSpc>
                          <a:spcPct val="107000"/>
                        </a:lnSpc>
                        <a:spcAft>
                          <a:spcPts val="0"/>
                        </a:spcAft>
                      </a:pPr>
                      <a:r>
                        <a:rPr lang="en-GB" sz="800">
                          <a:effectLst/>
                        </a:rPr>
                        <a:t>2490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tc>
                  <a:txBody>
                    <a:bodyPr/>
                    <a:lstStyle/>
                    <a:p>
                      <a:pPr fontAlgn="auto" hangingPunct="1">
                        <a:lnSpc>
                          <a:spcPct val="107000"/>
                        </a:lnSpc>
                        <a:spcAft>
                          <a:spcPts val="0"/>
                        </a:spcAft>
                      </a:pPr>
                      <a:r>
                        <a:rPr lang="en-GB" sz="800" dirty="0">
                          <a:effectLst/>
                        </a:rPr>
                        <a:t> </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b"/>
                </a:tc>
                <a:extLst>
                  <a:ext uri="{0D108BD9-81ED-4DB2-BD59-A6C34878D82A}">
                    <a16:rowId xmlns:a16="http://schemas.microsoft.com/office/drawing/2014/main" val="2430444932"/>
                  </a:ext>
                </a:extLst>
              </a:tr>
            </a:tbl>
          </a:graphicData>
        </a:graphic>
      </p:graphicFrame>
      <p:graphicFrame>
        <p:nvGraphicFramePr>
          <p:cNvPr id="7" name="Table 6">
            <a:extLst>
              <a:ext uri="{FF2B5EF4-FFF2-40B4-BE49-F238E27FC236}">
                <a16:creationId xmlns:a16="http://schemas.microsoft.com/office/drawing/2014/main" id="{45847E29-881D-4D29-83B1-3C1BE4EA4632}"/>
              </a:ext>
            </a:extLst>
          </p:cNvPr>
          <p:cNvGraphicFramePr>
            <a:graphicFrameLocks noGrp="1"/>
          </p:cNvGraphicFramePr>
          <p:nvPr>
            <p:extLst>
              <p:ext uri="{D42A27DB-BD31-4B8C-83A1-F6EECF244321}">
                <p14:modId xmlns:p14="http://schemas.microsoft.com/office/powerpoint/2010/main" val="458930314"/>
              </p:ext>
            </p:extLst>
          </p:nvPr>
        </p:nvGraphicFramePr>
        <p:xfrm>
          <a:off x="4741016" y="4519194"/>
          <a:ext cx="2706792" cy="1944216"/>
        </p:xfrm>
        <a:graphic>
          <a:graphicData uri="http://schemas.openxmlformats.org/drawingml/2006/table">
            <a:tbl>
              <a:tblPr firstRow="1" firstCol="1" bandRow="1">
                <a:tableStyleId>{69CF1AB2-1976-4502-BF36-3FF5EA218861}</a:tableStyleId>
              </a:tblPr>
              <a:tblGrid>
                <a:gridCol w="2706792">
                  <a:extLst>
                    <a:ext uri="{9D8B030D-6E8A-4147-A177-3AD203B41FA5}">
                      <a16:colId xmlns:a16="http://schemas.microsoft.com/office/drawing/2014/main" val="905083408"/>
                    </a:ext>
                  </a:extLst>
                </a:gridCol>
              </a:tblGrid>
              <a:tr h="243027">
                <a:tc>
                  <a:txBody>
                    <a:bodyPr/>
                    <a:lstStyle/>
                    <a:p>
                      <a:pPr algn="ctr" fontAlgn="auto" hangingPunct="1">
                        <a:lnSpc>
                          <a:spcPct val="107000"/>
                        </a:lnSpc>
                        <a:spcAft>
                          <a:spcPts val="0"/>
                        </a:spcAft>
                      </a:pPr>
                      <a:r>
                        <a:rPr lang="en-GB" sz="800" dirty="0">
                          <a:effectLst/>
                        </a:rPr>
                        <a:t>Accuracy : 0.7204</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07039586"/>
                  </a:ext>
                </a:extLst>
              </a:tr>
              <a:tr h="243027">
                <a:tc>
                  <a:txBody>
                    <a:bodyPr/>
                    <a:lstStyle/>
                    <a:p>
                      <a:pPr algn="ctr" fontAlgn="auto" hangingPunct="1">
                        <a:lnSpc>
                          <a:spcPct val="107000"/>
                        </a:lnSpc>
                        <a:spcAft>
                          <a:spcPts val="0"/>
                        </a:spcAft>
                      </a:pPr>
                      <a:r>
                        <a:rPr lang="en-GB" sz="800">
                          <a:effectLst/>
                        </a:rPr>
                        <a:t>Sensitivity : 0.6896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519033406"/>
                  </a:ext>
                </a:extLst>
              </a:tr>
              <a:tr h="243027">
                <a:tc>
                  <a:txBody>
                    <a:bodyPr/>
                    <a:lstStyle/>
                    <a:p>
                      <a:pPr algn="ctr" fontAlgn="auto" hangingPunct="1">
                        <a:lnSpc>
                          <a:spcPct val="107000"/>
                        </a:lnSpc>
                        <a:spcAft>
                          <a:spcPts val="0"/>
                        </a:spcAft>
                      </a:pPr>
                      <a:r>
                        <a:rPr lang="en-GB" sz="800">
                          <a:effectLst/>
                        </a:rPr>
                        <a:t>Specificity : 0.7511</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85706176"/>
                  </a:ext>
                </a:extLst>
              </a:tr>
              <a:tr h="243027">
                <a:tc>
                  <a:txBody>
                    <a:bodyPr/>
                    <a:lstStyle/>
                    <a:p>
                      <a:pPr algn="ctr" fontAlgn="auto" hangingPunct="1">
                        <a:lnSpc>
                          <a:spcPct val="107000"/>
                        </a:lnSpc>
                        <a:spcAft>
                          <a:spcPts val="0"/>
                        </a:spcAft>
                      </a:pPr>
                      <a:r>
                        <a:rPr lang="en-GB" sz="800">
                          <a:effectLst/>
                        </a:rPr>
                        <a:t>Pos Pred Value : 0.7348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84354596"/>
                  </a:ext>
                </a:extLst>
              </a:tr>
              <a:tr h="243027">
                <a:tc>
                  <a:txBody>
                    <a:bodyPr/>
                    <a:lstStyle/>
                    <a:p>
                      <a:pPr algn="ctr" fontAlgn="auto" hangingPunct="1">
                        <a:lnSpc>
                          <a:spcPct val="107000"/>
                        </a:lnSpc>
                        <a:spcAft>
                          <a:spcPts val="0"/>
                        </a:spcAft>
                      </a:pPr>
                      <a:r>
                        <a:rPr lang="en-GB" sz="800">
                          <a:effectLst/>
                        </a:rPr>
                        <a:t>Neg Pred Value : 0.7076</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0536493"/>
                  </a:ext>
                </a:extLst>
              </a:tr>
              <a:tr h="243027">
                <a:tc>
                  <a:txBody>
                    <a:bodyPr/>
                    <a:lstStyle/>
                    <a:p>
                      <a:pPr algn="ctr" fontAlgn="auto" hangingPunct="1">
                        <a:lnSpc>
                          <a:spcPct val="107000"/>
                        </a:lnSpc>
                        <a:spcAft>
                          <a:spcPts val="0"/>
                        </a:spcAft>
                      </a:pPr>
                      <a:r>
                        <a:rPr lang="en-GB" sz="800">
                          <a:effectLst/>
                        </a:rPr>
                        <a:t>Prevalence : 0.5000</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967283"/>
                  </a:ext>
                </a:extLst>
              </a:tr>
              <a:tr h="243027">
                <a:tc>
                  <a:txBody>
                    <a:bodyPr/>
                    <a:lstStyle/>
                    <a:p>
                      <a:pPr algn="ctr" fontAlgn="auto" hangingPunct="1">
                        <a:lnSpc>
                          <a:spcPct val="107000"/>
                        </a:lnSpc>
                        <a:spcAft>
                          <a:spcPts val="0"/>
                        </a:spcAft>
                      </a:pPr>
                      <a:r>
                        <a:rPr lang="en-GB" sz="800">
                          <a:effectLst/>
                        </a:rPr>
                        <a:t>Detection Rate : 0.3448</a:t>
                      </a:r>
                      <a:endParaRPr lang="en-GB" sz="100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97715450"/>
                  </a:ext>
                </a:extLst>
              </a:tr>
              <a:tr h="243027">
                <a:tc>
                  <a:txBody>
                    <a:bodyPr/>
                    <a:lstStyle/>
                    <a:p>
                      <a:pPr algn="ctr" fontAlgn="auto" hangingPunct="1">
                        <a:lnSpc>
                          <a:spcPct val="107000"/>
                        </a:lnSpc>
                        <a:spcAft>
                          <a:spcPts val="0"/>
                        </a:spcAft>
                      </a:pPr>
                      <a:r>
                        <a:rPr lang="en-GB" sz="800" dirty="0">
                          <a:effectLst/>
                        </a:rPr>
                        <a:t>Detection Prevalence : 0.4692</a:t>
                      </a:r>
                      <a:endParaRPr lang="en-GB"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40985041"/>
                  </a:ext>
                </a:extLst>
              </a:tr>
            </a:tbl>
          </a:graphicData>
        </a:graphic>
      </p:graphicFrame>
    </p:spTree>
    <p:extLst>
      <p:ext uri="{BB962C8B-B14F-4D97-AF65-F5344CB8AC3E}">
        <p14:creationId xmlns:p14="http://schemas.microsoft.com/office/powerpoint/2010/main" val="275323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59E9-C77D-402C-91BD-408F68CD2846}"/>
              </a:ext>
            </a:extLst>
          </p:cNvPr>
          <p:cNvSpPr>
            <a:spLocks noGrp="1"/>
          </p:cNvSpPr>
          <p:nvPr>
            <p:ph type="title"/>
          </p:nvPr>
        </p:nvSpPr>
        <p:spPr/>
        <p:txBody>
          <a:bodyPr/>
          <a:lstStyle/>
          <a:p>
            <a:pPr algn="ctr"/>
            <a:r>
              <a:rPr lang="en-GB" dirty="0"/>
              <a:t>Introduction Cont’d</a:t>
            </a:r>
          </a:p>
        </p:txBody>
      </p:sp>
      <p:sp>
        <p:nvSpPr>
          <p:cNvPr id="3" name="Content Placeholder 2">
            <a:extLst>
              <a:ext uri="{FF2B5EF4-FFF2-40B4-BE49-F238E27FC236}">
                <a16:creationId xmlns:a16="http://schemas.microsoft.com/office/drawing/2014/main" id="{1236C499-55B2-4261-9AFE-74D94B0AB05E}"/>
              </a:ext>
            </a:extLst>
          </p:cNvPr>
          <p:cNvSpPr>
            <a:spLocks noGrp="1"/>
          </p:cNvSpPr>
          <p:nvPr>
            <p:ph idx="1"/>
          </p:nvPr>
        </p:nvSpPr>
        <p:spPr>
          <a:xfrm>
            <a:off x="1522413" y="1981200"/>
            <a:ext cx="5292079" cy="4495800"/>
          </a:xfrm>
        </p:spPr>
        <p:txBody>
          <a:bodyPr>
            <a:normAutofit/>
          </a:bodyPr>
          <a:lstStyle/>
          <a:p>
            <a:r>
              <a:rPr lang="en-GB" dirty="0"/>
              <a:t>An article on CNN Money by Tami Luhby, which was published in 2014 stated </a:t>
            </a:r>
            <a:r>
              <a:rPr lang="en-GB" b="1" dirty="0"/>
              <a:t>that the average black household had amassed less than one-tenth of the wealth of a typical white one. </a:t>
            </a:r>
          </a:p>
          <a:p>
            <a:r>
              <a:rPr lang="en-GB" dirty="0"/>
              <a:t>The research carried out by Brandeis University, they showed that </a:t>
            </a:r>
            <a:r>
              <a:rPr lang="en-GB" b="1" dirty="0"/>
              <a:t>the financial/wealth gap between blacks and whites had nearly tripled as seen in the figure</a:t>
            </a:r>
            <a:r>
              <a:rPr lang="en-GB" dirty="0"/>
              <a:t>.</a:t>
            </a:r>
          </a:p>
        </p:txBody>
      </p:sp>
      <p:pic>
        <p:nvPicPr>
          <p:cNvPr id="5" name="Picture 4">
            <a:extLst>
              <a:ext uri="{FF2B5EF4-FFF2-40B4-BE49-F238E27FC236}">
                <a16:creationId xmlns:a16="http://schemas.microsoft.com/office/drawing/2014/main" id="{ADC61481-4B5A-42A8-B5AB-8A8D30CE5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508" y="2132856"/>
            <a:ext cx="5040560" cy="4344144"/>
          </a:xfrm>
          <a:prstGeom prst="rect">
            <a:avLst/>
          </a:prstGeom>
        </p:spPr>
      </p:pic>
    </p:spTree>
    <p:extLst>
      <p:ext uri="{BB962C8B-B14F-4D97-AF65-F5344CB8AC3E}">
        <p14:creationId xmlns:p14="http://schemas.microsoft.com/office/powerpoint/2010/main" val="66477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08A0-1851-4BF9-A923-9D37A0A7868E}"/>
              </a:ext>
            </a:extLst>
          </p:cNvPr>
          <p:cNvSpPr>
            <a:spLocks noGrp="1"/>
          </p:cNvSpPr>
          <p:nvPr>
            <p:ph type="title"/>
          </p:nvPr>
        </p:nvSpPr>
        <p:spPr/>
        <p:txBody>
          <a:bodyPr/>
          <a:lstStyle/>
          <a:p>
            <a:pPr algn="ctr"/>
            <a:r>
              <a:rPr lang="en-GB" dirty="0"/>
              <a:t>Introduction Cont’d</a:t>
            </a:r>
          </a:p>
        </p:txBody>
      </p:sp>
      <p:sp>
        <p:nvSpPr>
          <p:cNvPr id="3" name="Content Placeholder 2">
            <a:extLst>
              <a:ext uri="{FF2B5EF4-FFF2-40B4-BE49-F238E27FC236}">
                <a16:creationId xmlns:a16="http://schemas.microsoft.com/office/drawing/2014/main" id="{61163743-C21F-402D-8EE6-2A5E85A3E274}"/>
              </a:ext>
            </a:extLst>
          </p:cNvPr>
          <p:cNvSpPr>
            <a:spLocks noGrp="1"/>
          </p:cNvSpPr>
          <p:nvPr>
            <p:ph idx="1"/>
          </p:nvPr>
        </p:nvSpPr>
        <p:spPr>
          <a:xfrm>
            <a:off x="1522413" y="1981200"/>
            <a:ext cx="4644007" cy="4187825"/>
          </a:xfrm>
        </p:spPr>
        <p:txBody>
          <a:bodyPr/>
          <a:lstStyle/>
          <a:p>
            <a:r>
              <a:rPr lang="en-GB" dirty="0"/>
              <a:t>The greatest factor in this wealth gap is due to the fact that home ownership among blacks is so much lower. With the explanation that in America, housing is often the greatest asset and a major component of overall wealth.</a:t>
            </a:r>
          </a:p>
        </p:txBody>
      </p:sp>
      <p:pic>
        <p:nvPicPr>
          <p:cNvPr id="5" name="Picture 4">
            <a:extLst>
              <a:ext uri="{FF2B5EF4-FFF2-40B4-BE49-F238E27FC236}">
                <a16:creationId xmlns:a16="http://schemas.microsoft.com/office/drawing/2014/main" id="{AC00E579-7B2E-4F76-841C-4DAB4DED6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204" y="1981200"/>
            <a:ext cx="5025008" cy="4400128"/>
          </a:xfrm>
          <a:prstGeom prst="rect">
            <a:avLst/>
          </a:prstGeom>
        </p:spPr>
      </p:pic>
    </p:spTree>
    <p:extLst>
      <p:ext uri="{BB962C8B-B14F-4D97-AF65-F5344CB8AC3E}">
        <p14:creationId xmlns:p14="http://schemas.microsoft.com/office/powerpoint/2010/main" val="312265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Background</a:t>
            </a:r>
          </a:p>
        </p:txBody>
      </p:sp>
      <p:sp>
        <p:nvSpPr>
          <p:cNvPr id="3" name="Content Placeholder 2"/>
          <p:cNvSpPr>
            <a:spLocks noGrp="1"/>
          </p:cNvSpPr>
          <p:nvPr>
            <p:ph sz="half" idx="1"/>
          </p:nvPr>
        </p:nvSpPr>
        <p:spPr>
          <a:xfrm>
            <a:off x="1488168" y="1984248"/>
            <a:ext cx="5171278" cy="4541096"/>
          </a:xfrm>
        </p:spPr>
        <p:txBody>
          <a:bodyPr>
            <a:normAutofit fontScale="92500" lnSpcReduction="10000"/>
          </a:bodyPr>
          <a:lstStyle/>
          <a:p>
            <a:r>
              <a:rPr lang="en-US" dirty="0"/>
              <a:t>The term “</a:t>
            </a:r>
            <a:r>
              <a:rPr lang="en-US" b="1" dirty="0"/>
              <a:t>Redlining</a:t>
            </a:r>
            <a:r>
              <a:rPr lang="en-US" dirty="0"/>
              <a:t>” has been used over the years to describe a perpetual form of discrimination; where financial institutions refused to provide their services to </a:t>
            </a:r>
            <a:r>
              <a:rPr lang="en-GB" dirty="0"/>
              <a:t>neighbourhoods</a:t>
            </a:r>
            <a:r>
              <a:rPr lang="en-US" dirty="0"/>
              <a:t> they termed as “African-American” </a:t>
            </a:r>
            <a:r>
              <a:rPr lang="en-GB" dirty="0"/>
              <a:t>neighbourhoods</a:t>
            </a:r>
            <a:r>
              <a:rPr lang="en-US" dirty="0"/>
              <a:t>. It started in 1933 in the Roosevelt era.</a:t>
            </a:r>
            <a:endParaRPr lang="en-GB" b="1" dirty="0"/>
          </a:p>
          <a:p>
            <a:r>
              <a:rPr lang="en-GB" b="1" dirty="0"/>
              <a:t>Home Mortgage Disclosure Act (HMDA)! </a:t>
            </a:r>
            <a:r>
              <a:rPr lang="en-US" dirty="0"/>
              <a:t>was passed in 1975.</a:t>
            </a:r>
          </a:p>
          <a:p>
            <a:r>
              <a:rPr lang="en-GB" b="1" dirty="0"/>
              <a:t>Consumer Financial Protection Bureau</a:t>
            </a:r>
            <a:r>
              <a:rPr lang="en-GB" dirty="0"/>
              <a:t> (</a:t>
            </a:r>
            <a:r>
              <a:rPr lang="en-GB" b="1" dirty="0"/>
              <a:t>CFPB</a:t>
            </a:r>
            <a:r>
              <a:rPr lang="en-GB" dirty="0"/>
              <a:t>); an agency of the United States government which was established in July 2011</a:t>
            </a:r>
            <a:endParaRPr lang="en-US" dirty="0"/>
          </a:p>
        </p:txBody>
      </p:sp>
      <p:pic>
        <p:nvPicPr>
          <p:cNvPr id="8" name="Content Placeholder 7">
            <a:extLst>
              <a:ext uri="{FF2B5EF4-FFF2-40B4-BE49-F238E27FC236}">
                <a16:creationId xmlns:a16="http://schemas.microsoft.com/office/drawing/2014/main" id="{CD2219B5-26F8-4012-B5E8-241D7DA1FF5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9446" y="2600324"/>
            <a:ext cx="4861512" cy="2916907"/>
          </a:xfr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Project Goal</a:t>
            </a:r>
          </a:p>
        </p:txBody>
      </p:sp>
      <p:sp>
        <p:nvSpPr>
          <p:cNvPr id="4" name="Content Placeholder 3">
            <a:extLst>
              <a:ext uri="{FF2B5EF4-FFF2-40B4-BE49-F238E27FC236}">
                <a16:creationId xmlns:a16="http://schemas.microsoft.com/office/drawing/2014/main" id="{A0BFCF5D-6917-4B0E-8A18-C530F3EC8419}"/>
              </a:ext>
            </a:extLst>
          </p:cNvPr>
          <p:cNvSpPr>
            <a:spLocks noGrp="1"/>
          </p:cNvSpPr>
          <p:nvPr>
            <p:ph sz="half" idx="2"/>
          </p:nvPr>
        </p:nvSpPr>
        <p:spPr>
          <a:xfrm>
            <a:off x="1629917" y="1984248"/>
            <a:ext cx="4968552" cy="4187952"/>
          </a:xfrm>
        </p:spPr>
        <p:txBody>
          <a:bodyPr/>
          <a:lstStyle/>
          <a:p>
            <a:pPr marL="0" indent="0" hangingPunct="0">
              <a:buNone/>
            </a:pPr>
            <a:r>
              <a:rPr lang="en-US" b="1" i="1" dirty="0"/>
              <a:t>Hypothesis </a:t>
            </a:r>
            <a:endParaRPr lang="en-GB" b="1" dirty="0"/>
          </a:p>
          <a:p>
            <a:pPr marL="0" indent="0" algn="just">
              <a:buNone/>
            </a:pPr>
            <a:r>
              <a:rPr lang="en-US" b="1" dirty="0"/>
              <a:t>	</a:t>
            </a:r>
            <a:r>
              <a:rPr lang="en-US" b="1" i="1" dirty="0"/>
              <a:t>In this research, the hypothesis is that race plays a huge role in the decision-making process of home mortgage approvals or denials, and it has not improved since the last major report on it in 2014.</a:t>
            </a:r>
            <a:endParaRPr lang="en-GB" b="1" dirty="0"/>
          </a:p>
        </p:txBody>
      </p:sp>
      <p:pic>
        <p:nvPicPr>
          <p:cNvPr id="9" name="Picture 8">
            <a:extLst>
              <a:ext uri="{FF2B5EF4-FFF2-40B4-BE49-F238E27FC236}">
                <a16:creationId xmlns:a16="http://schemas.microsoft.com/office/drawing/2014/main" id="{3D160E63-FD56-4E1B-890F-D0A186A30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524" y="1916832"/>
            <a:ext cx="4320479" cy="4560168"/>
          </a:xfrm>
          <a:prstGeom prst="rect">
            <a:avLst/>
          </a:prstGeom>
        </p:spPr>
      </p:pic>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Methodology: Data Preprocessing</a:t>
            </a:r>
          </a:p>
        </p:txBody>
      </p:sp>
      <p:sp>
        <p:nvSpPr>
          <p:cNvPr id="3" name="Content Placeholder 2"/>
          <p:cNvSpPr>
            <a:spLocks noGrp="1"/>
          </p:cNvSpPr>
          <p:nvPr>
            <p:ph sz="half" idx="1"/>
          </p:nvPr>
        </p:nvSpPr>
        <p:spPr/>
        <p:txBody>
          <a:bodyPr/>
          <a:lstStyle/>
          <a:p>
            <a:endParaRPr lang="en-US" dirty="0"/>
          </a:p>
          <a:p>
            <a:r>
              <a:rPr lang="en-US" dirty="0"/>
              <a:t>The data was downloaded from CFPB, total size was 100GB</a:t>
            </a:r>
          </a:p>
          <a:p>
            <a:r>
              <a:rPr lang="en-US" dirty="0"/>
              <a:t>The data contains codes and labels</a:t>
            </a:r>
          </a:p>
          <a:p>
            <a:r>
              <a:rPr lang="en-US" dirty="0"/>
              <a:t>Not all the codes are relevant for the study.</a:t>
            </a:r>
          </a:p>
        </p:txBody>
      </p:sp>
      <p:graphicFrame>
        <p:nvGraphicFramePr>
          <p:cNvPr id="5" name="Content Placeholder 4" descr="Vertical Box List showing 3 groups arranged one below the other with bullet points for task descriptions under each group"/>
          <p:cNvGraphicFramePr>
            <a:graphicFrameLocks noGrp="1"/>
          </p:cNvGraphicFramePr>
          <p:nvPr>
            <p:ph sz="half" idx="2"/>
            <p:extLst>
              <p:ext uri="{D42A27DB-BD31-4B8C-83A1-F6EECF244321}">
                <p14:modId xmlns:p14="http://schemas.microsoft.com/office/powerpoint/2010/main" val="2721185423"/>
              </p:ext>
            </p:extLst>
          </p:nvPr>
        </p:nvGraphicFramePr>
        <p:xfrm>
          <a:off x="6551613" y="1984375"/>
          <a:ext cx="4800600" cy="418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64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2094</TotalTime>
  <Words>1993</Words>
  <Application>Microsoft Office PowerPoint</Application>
  <PresentationFormat>Custom</PresentationFormat>
  <Paragraphs>505</Paragraphs>
  <Slides>33</Slides>
  <Notes>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PMingLiU</vt:lpstr>
      <vt:lpstr>Arial</vt:lpstr>
      <vt:lpstr>Cambria</vt:lpstr>
      <vt:lpstr>Times</vt:lpstr>
      <vt:lpstr>Times New Roman</vt:lpstr>
      <vt:lpstr>Wingdings</vt:lpstr>
      <vt:lpstr>Currency Symbols 16x9</vt:lpstr>
      <vt:lpstr>Assessment of Minorities Access to Finance </vt:lpstr>
      <vt:lpstr>Table of Contents</vt:lpstr>
      <vt:lpstr>Introduction</vt:lpstr>
      <vt:lpstr>Introduction Cont’d</vt:lpstr>
      <vt:lpstr>Introduction Cont’d</vt:lpstr>
      <vt:lpstr>Introduction: Background</vt:lpstr>
      <vt:lpstr>Introduction: Project Goal</vt:lpstr>
      <vt:lpstr>Methodology</vt:lpstr>
      <vt:lpstr>Methodology: Data Preprocessing</vt:lpstr>
      <vt:lpstr>Methodology: Data Visualization</vt:lpstr>
      <vt:lpstr>Data Visualization Cont’d</vt:lpstr>
      <vt:lpstr>PowerPoint Presentation</vt:lpstr>
      <vt:lpstr>Methodology: Machine Learning</vt:lpstr>
      <vt:lpstr>Machine Learning: Predicting on Action Taken</vt:lpstr>
      <vt:lpstr>Predicting on Action Taken: C5.0 Features</vt:lpstr>
      <vt:lpstr>Predicting on Action Taken: Neural Network Features</vt:lpstr>
      <vt:lpstr>Neural Network Setup</vt:lpstr>
      <vt:lpstr>Machine Learning: Predicting on Race</vt:lpstr>
      <vt:lpstr>Predicting on Race: Features</vt:lpstr>
      <vt:lpstr>Predicting on Race Cont’d</vt:lpstr>
      <vt:lpstr>Results</vt:lpstr>
      <vt:lpstr>Predicting on Action Taken: C5.0 Results</vt:lpstr>
      <vt:lpstr>Predicting on Action Taken: Neural Net Results</vt:lpstr>
      <vt:lpstr>Predicting on Race</vt:lpstr>
      <vt:lpstr>Conclusion</vt:lpstr>
      <vt:lpstr>Further Work</vt:lpstr>
      <vt:lpstr>References</vt:lpstr>
      <vt:lpstr>Appendix – section 1</vt:lpstr>
      <vt:lpstr>Appendix – section 1 cont’d</vt:lpstr>
      <vt:lpstr>Appendix – section 2</vt:lpstr>
      <vt:lpstr>Appendix – section 2 cont’d</vt:lpstr>
      <vt:lpstr>Appendix – section 3</vt:lpstr>
      <vt:lpstr>Appendix – section 3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of Minorities Access to Finance </dc:title>
  <dc:creator>Emi Harry</dc:creator>
  <cp:lastModifiedBy>Emi N. Harry</cp:lastModifiedBy>
  <cp:revision>5</cp:revision>
  <dcterms:created xsi:type="dcterms:W3CDTF">2018-05-13T17:16:52Z</dcterms:created>
  <dcterms:modified xsi:type="dcterms:W3CDTF">2018-07-31T14:52:36Z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